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0"/>
  </p:notesMasterIdLst>
  <p:sldIdLst>
    <p:sldId id="269" r:id="rId6"/>
    <p:sldId id="270" r:id="rId7"/>
    <p:sldId id="268" r:id="rId8"/>
    <p:sldId id="267"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0B3736"/>
    <a:srgbClr val="E3BD7D"/>
    <a:srgbClr val="DCBFEC"/>
    <a:srgbClr val="B8ED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3792" autoAdjust="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1.xml"/><Relationship Id="rId10"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E04D67-BBD8-4672-8DB2-0F4CB8B5EF71}" type="datetimeFigureOut">
              <a:rPr lang="en-AU" smtClean="0"/>
              <a:t>21/06/2024</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790571-5021-4DD1-AE47-0C20AAFE3864}" type="slidenum">
              <a:rPr lang="en-AU" smtClean="0"/>
              <a:t>‹#›</a:t>
            </a:fld>
            <a:endParaRPr lang="en-AU"/>
          </a:p>
        </p:txBody>
      </p:sp>
    </p:spTree>
    <p:extLst>
      <p:ext uri="{BB962C8B-B14F-4D97-AF65-F5344CB8AC3E}">
        <p14:creationId xmlns:p14="http://schemas.microsoft.com/office/powerpoint/2010/main" val="37562128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8.png"/><Relationship Id="rId18" Type="http://schemas.openxmlformats.org/officeDocument/2006/relationships/image" Target="../media/image23.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png"/><Relationship Id="rId17" Type="http://schemas.openxmlformats.org/officeDocument/2006/relationships/image" Target="../media/image22.png"/><Relationship Id="rId2" Type="http://schemas.openxmlformats.org/officeDocument/2006/relationships/image" Target="../media/image7.png"/><Relationship Id="rId16" Type="http://schemas.openxmlformats.org/officeDocument/2006/relationships/image" Target="../media/image21.png"/><Relationship Id="rId1" Type="http://schemas.openxmlformats.org/officeDocument/2006/relationships/slideMaster" Target="../slideMasters/slideMaster1.xml"/><Relationship Id="rId6" Type="http://schemas.openxmlformats.org/officeDocument/2006/relationships/image" Target="../media/image11.png"/><Relationship Id="rId11" Type="http://schemas.openxmlformats.org/officeDocument/2006/relationships/image" Target="../media/image16.png"/><Relationship Id="rId5" Type="http://schemas.openxmlformats.org/officeDocument/2006/relationships/image" Target="../media/image10.png"/><Relationship Id="rId15" Type="http://schemas.openxmlformats.org/officeDocument/2006/relationships/image" Target="../media/image20.png"/><Relationship Id="rId10" Type="http://schemas.openxmlformats.org/officeDocument/2006/relationships/image" Target="../media/image15.png"/><Relationship Id="rId19" Type="http://schemas.openxmlformats.org/officeDocument/2006/relationships/image" Target="../media/image24.png"/><Relationship Id="rId4" Type="http://schemas.openxmlformats.org/officeDocument/2006/relationships/image" Target="../media/image9.png"/><Relationship Id="rId9" Type="http://schemas.openxmlformats.org/officeDocument/2006/relationships/image" Target="../media/image14.png"/><Relationship Id="rId14" Type="http://schemas.openxmlformats.org/officeDocument/2006/relationships/image" Target="../media/image19.png"/></Relationships>
</file>

<file path=ppt/slideLayouts/_rels/slideLayout26.xml.rels><?xml version="1.0" encoding="UTF-8" standalone="yes"?>
<Relationships xmlns="http://schemas.openxmlformats.org/package/2006/relationships"><Relationship Id="rId8" Type="http://schemas.openxmlformats.org/officeDocument/2006/relationships/image" Target="../media/image31.png"/><Relationship Id="rId13" Type="http://schemas.openxmlformats.org/officeDocument/2006/relationships/image" Target="../media/image36.png"/><Relationship Id="rId18" Type="http://schemas.openxmlformats.org/officeDocument/2006/relationships/image" Target="../media/image41.png"/><Relationship Id="rId3" Type="http://schemas.openxmlformats.org/officeDocument/2006/relationships/image" Target="../media/image26.png"/><Relationship Id="rId21" Type="http://schemas.openxmlformats.org/officeDocument/2006/relationships/image" Target="../media/image44.png"/><Relationship Id="rId7" Type="http://schemas.openxmlformats.org/officeDocument/2006/relationships/image" Target="../media/image30.png"/><Relationship Id="rId12" Type="http://schemas.openxmlformats.org/officeDocument/2006/relationships/image" Target="../media/image35.png"/><Relationship Id="rId17" Type="http://schemas.openxmlformats.org/officeDocument/2006/relationships/image" Target="../media/image40.png"/><Relationship Id="rId2" Type="http://schemas.openxmlformats.org/officeDocument/2006/relationships/image" Target="../media/image25.png"/><Relationship Id="rId16" Type="http://schemas.openxmlformats.org/officeDocument/2006/relationships/image" Target="../media/image39.png"/><Relationship Id="rId20" Type="http://schemas.openxmlformats.org/officeDocument/2006/relationships/image" Target="../media/image43.png"/><Relationship Id="rId1" Type="http://schemas.openxmlformats.org/officeDocument/2006/relationships/slideMaster" Target="../slideMasters/slideMaster1.xml"/><Relationship Id="rId6" Type="http://schemas.openxmlformats.org/officeDocument/2006/relationships/image" Target="../media/image29.png"/><Relationship Id="rId11" Type="http://schemas.openxmlformats.org/officeDocument/2006/relationships/image" Target="../media/image34.png"/><Relationship Id="rId24" Type="http://schemas.openxmlformats.org/officeDocument/2006/relationships/image" Target="../media/image47.png"/><Relationship Id="rId5" Type="http://schemas.openxmlformats.org/officeDocument/2006/relationships/image" Target="../media/image28.png"/><Relationship Id="rId15" Type="http://schemas.openxmlformats.org/officeDocument/2006/relationships/image" Target="../media/image38.png"/><Relationship Id="rId23" Type="http://schemas.openxmlformats.org/officeDocument/2006/relationships/image" Target="../media/image46.png"/><Relationship Id="rId10" Type="http://schemas.openxmlformats.org/officeDocument/2006/relationships/image" Target="../media/image33.png"/><Relationship Id="rId19" Type="http://schemas.openxmlformats.org/officeDocument/2006/relationships/image" Target="../media/image42.png"/><Relationship Id="rId4" Type="http://schemas.openxmlformats.org/officeDocument/2006/relationships/image" Target="../media/image27.png"/><Relationship Id="rId9" Type="http://schemas.openxmlformats.org/officeDocument/2006/relationships/image" Target="../media/image32.png"/><Relationship Id="rId14" Type="http://schemas.openxmlformats.org/officeDocument/2006/relationships/image" Target="../media/image37.png"/><Relationship Id="rId22" Type="http://schemas.openxmlformats.org/officeDocument/2006/relationships/image" Target="../media/image4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over Page 1">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endParaRPr lang="en-AU"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AU" dirty="0"/>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235219" y="5636435"/>
            <a:ext cx="4980227" cy="1221565"/>
          </a:xfrm>
          <a:prstGeom prst="rect">
            <a:avLst/>
          </a:prstGeom>
        </p:spPr>
      </p:pic>
      <p:sp>
        <p:nvSpPr>
          <p:cNvPr id="6" name="Slide Number Placeholder 5"/>
          <p:cNvSpPr>
            <a:spLocks noGrp="1"/>
          </p:cNvSpPr>
          <p:nvPr>
            <p:ph type="sldNum" sz="quarter" idx="12"/>
          </p:nvPr>
        </p:nvSpPr>
        <p:spPr>
          <a:xfrm>
            <a:off x="11648303" y="169734"/>
            <a:ext cx="372762" cy="365125"/>
          </a:xfrm>
        </p:spPr>
        <p:txBody>
          <a:bodyPr/>
          <a:lstStyle/>
          <a:p>
            <a:fld id="{C34F29A4-787F-46F3-9495-1EFFEFE37057}" type="slidenum">
              <a:rPr lang="en-AU" smtClean="0"/>
              <a:t>‹#›</a:t>
            </a:fld>
            <a:endParaRPr lang="en-AU"/>
          </a:p>
        </p:txBody>
      </p:sp>
    </p:spTree>
    <p:extLst>
      <p:ext uri="{BB962C8B-B14F-4D97-AF65-F5344CB8AC3E}">
        <p14:creationId xmlns:p14="http://schemas.microsoft.com/office/powerpoint/2010/main" val="24711098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Title Page 2">
    <p:bg>
      <p:bgPr>
        <a:solidFill>
          <a:srgbClr val="0B373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solidFill>
                  <a:schemeClr val="bg1"/>
                </a:solidFill>
              </a:defRPr>
            </a:lvl1pPr>
          </a:lstStyle>
          <a:p>
            <a:r>
              <a:rPr lang="en-US" dirty="0"/>
              <a:t>Click to edit Master title style</a:t>
            </a:r>
            <a:endParaRPr lang="en-AU"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Slide Number Placeholder 5"/>
          <p:cNvSpPr>
            <a:spLocks noGrp="1"/>
          </p:cNvSpPr>
          <p:nvPr>
            <p:ph type="sldNum" sz="quarter" idx="12"/>
          </p:nvPr>
        </p:nvSpPr>
        <p:spPr>
          <a:xfrm>
            <a:off x="11648303" y="169734"/>
            <a:ext cx="372762" cy="365125"/>
          </a:xfrm>
        </p:spPr>
        <p:txBody>
          <a:bodyPr/>
          <a:lstStyle>
            <a:lvl1pPr>
              <a:defRPr>
                <a:solidFill>
                  <a:schemeClr val="bg2"/>
                </a:solidFill>
              </a:defRPr>
            </a:lvl1pPr>
          </a:lstStyle>
          <a:p>
            <a:fld id="{C34F29A4-787F-46F3-9495-1EFFEFE37057}" type="slidenum">
              <a:rPr lang="en-AU" smtClean="0"/>
              <a:pPr/>
              <a:t>‹#›</a:t>
            </a:fld>
            <a:endParaRPr lang="en-AU" dirty="0"/>
          </a:p>
        </p:txBody>
      </p:sp>
    </p:spTree>
    <p:extLst>
      <p:ext uri="{BB962C8B-B14F-4D97-AF65-F5344CB8AC3E}">
        <p14:creationId xmlns:p14="http://schemas.microsoft.com/office/powerpoint/2010/main" val="833896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Title Page 3">
    <p:bg>
      <p:bgPr>
        <a:solidFill>
          <a:srgbClr val="DCBFEC"/>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endParaRPr lang="en-AU"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Slide Number Placeholder 5"/>
          <p:cNvSpPr>
            <a:spLocks noGrp="1"/>
          </p:cNvSpPr>
          <p:nvPr>
            <p:ph type="sldNum" sz="quarter" idx="12"/>
          </p:nvPr>
        </p:nvSpPr>
        <p:spPr>
          <a:xfrm>
            <a:off x="11648303" y="169734"/>
            <a:ext cx="372762" cy="365125"/>
          </a:xfrm>
        </p:spPr>
        <p:txBody>
          <a:bodyPr/>
          <a:lstStyle/>
          <a:p>
            <a:fld id="{C34F29A4-787F-46F3-9495-1EFFEFE37057}" type="slidenum">
              <a:rPr lang="en-AU" smtClean="0"/>
              <a:t>‹#›</a:t>
            </a:fld>
            <a:endParaRPr lang="en-AU"/>
          </a:p>
        </p:txBody>
      </p:sp>
    </p:spTree>
    <p:extLst>
      <p:ext uri="{BB962C8B-B14F-4D97-AF65-F5344CB8AC3E}">
        <p14:creationId xmlns:p14="http://schemas.microsoft.com/office/powerpoint/2010/main" val="13819996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Title Page 4">
    <p:bg>
      <p:bgPr>
        <a:solidFill>
          <a:srgbClr val="E3BD7D"/>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endParaRPr lang="en-AU"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Slide Number Placeholder 5"/>
          <p:cNvSpPr>
            <a:spLocks noGrp="1"/>
          </p:cNvSpPr>
          <p:nvPr>
            <p:ph type="sldNum" sz="quarter" idx="12"/>
          </p:nvPr>
        </p:nvSpPr>
        <p:spPr>
          <a:xfrm>
            <a:off x="11648303" y="169734"/>
            <a:ext cx="372762" cy="365125"/>
          </a:xfrm>
        </p:spPr>
        <p:txBody>
          <a:bodyPr/>
          <a:lstStyle/>
          <a:p>
            <a:fld id="{C34F29A4-787F-46F3-9495-1EFFEFE37057}" type="slidenum">
              <a:rPr lang="en-AU" smtClean="0"/>
              <a:t>‹#›</a:t>
            </a:fld>
            <a:endParaRPr lang="en-AU"/>
          </a:p>
        </p:txBody>
      </p:sp>
    </p:spTree>
    <p:extLst>
      <p:ext uri="{BB962C8B-B14F-4D97-AF65-F5344CB8AC3E}">
        <p14:creationId xmlns:p14="http://schemas.microsoft.com/office/powerpoint/2010/main" val="37737349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ext Only 1">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2" name="Title 1"/>
          <p:cNvSpPr>
            <a:spLocks noGrp="1"/>
          </p:cNvSpPr>
          <p:nvPr>
            <p:ph type="title"/>
          </p:nvPr>
        </p:nvSpPr>
        <p:spPr/>
        <p:txBody>
          <a:bodyPr/>
          <a:lstStyle/>
          <a:p>
            <a:r>
              <a:rPr lang="en-US"/>
              <a:t>Click to edit Master title style</a:t>
            </a:r>
            <a:endParaRPr lang="en-AU"/>
          </a:p>
        </p:txBody>
      </p:sp>
      <p:sp>
        <p:nvSpPr>
          <p:cNvPr id="4" name="Slide Number Placeholder 5"/>
          <p:cNvSpPr>
            <a:spLocks noGrp="1"/>
          </p:cNvSpPr>
          <p:nvPr>
            <p:ph type="sldNum" sz="quarter" idx="12"/>
          </p:nvPr>
        </p:nvSpPr>
        <p:spPr>
          <a:xfrm>
            <a:off x="11648303" y="169734"/>
            <a:ext cx="372762" cy="365125"/>
          </a:xfrm>
        </p:spPr>
        <p:txBody>
          <a:bodyPr/>
          <a:lstStyle/>
          <a:p>
            <a:fld id="{C34F29A4-787F-46F3-9495-1EFFEFE37057}" type="slidenum">
              <a:rPr lang="en-AU" smtClean="0"/>
              <a:t>‹#›</a:t>
            </a:fld>
            <a:endParaRPr lang="en-AU"/>
          </a:p>
        </p:txBody>
      </p:sp>
    </p:spTree>
    <p:extLst>
      <p:ext uri="{BB962C8B-B14F-4D97-AF65-F5344CB8AC3E}">
        <p14:creationId xmlns:p14="http://schemas.microsoft.com/office/powerpoint/2010/main" val="39546865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ext Only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Slide Number Placeholder 5"/>
          <p:cNvSpPr>
            <a:spLocks noGrp="1"/>
          </p:cNvSpPr>
          <p:nvPr>
            <p:ph type="sldNum" sz="quarter" idx="12"/>
          </p:nvPr>
        </p:nvSpPr>
        <p:spPr>
          <a:xfrm>
            <a:off x="11648303" y="169734"/>
            <a:ext cx="372762" cy="365125"/>
          </a:xfrm>
        </p:spPr>
        <p:txBody>
          <a:bodyPr/>
          <a:lstStyle/>
          <a:p>
            <a:fld id="{C34F29A4-787F-46F3-9495-1EFFEFE37057}" type="slidenum">
              <a:rPr lang="en-AU" smtClean="0"/>
              <a:t>‹#›</a:t>
            </a:fld>
            <a:endParaRPr lang="en-AU"/>
          </a:p>
        </p:txBody>
      </p:sp>
    </p:spTree>
    <p:extLst>
      <p:ext uri="{BB962C8B-B14F-4D97-AF65-F5344CB8AC3E}">
        <p14:creationId xmlns:p14="http://schemas.microsoft.com/office/powerpoint/2010/main" val="31827760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mage Page 1">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56908" y="987425"/>
            <a:ext cx="1069848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11" name="Rectangle 10"/>
          <p:cNvSpPr/>
          <p:nvPr userDrawn="1"/>
        </p:nvSpPr>
        <p:spPr>
          <a:xfrm>
            <a:off x="656908" y="5976849"/>
            <a:ext cx="10698480" cy="586047"/>
          </a:xfrm>
          <a:prstGeom prst="rect">
            <a:avLst/>
          </a:prstGeom>
          <a:solidFill>
            <a:srgbClr val="B8EDE2"/>
          </a:solidFill>
          <a:ln>
            <a:solidFill>
              <a:srgbClr val="B8EDE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Title 3"/>
          <p:cNvSpPr>
            <a:spLocks noGrp="1"/>
          </p:cNvSpPr>
          <p:nvPr>
            <p:ph type="title"/>
          </p:nvPr>
        </p:nvSpPr>
        <p:spPr>
          <a:xfrm>
            <a:off x="656908" y="5976850"/>
            <a:ext cx="10698480" cy="586047"/>
          </a:xfrm>
        </p:spPr>
        <p:txBody>
          <a:bodyPr/>
          <a:lstStyle/>
          <a:p>
            <a:endParaRPr lang="en-AU" dirty="0">
              <a:latin typeface="Recife Display SemiBold" panose="00000700000000000000" pitchFamily="50" charset="0"/>
            </a:endParaRPr>
          </a:p>
        </p:txBody>
      </p:sp>
      <p:sp>
        <p:nvSpPr>
          <p:cNvPr id="5" name="Slide Number Placeholder 5"/>
          <p:cNvSpPr>
            <a:spLocks noGrp="1"/>
          </p:cNvSpPr>
          <p:nvPr>
            <p:ph type="sldNum" sz="quarter" idx="12"/>
          </p:nvPr>
        </p:nvSpPr>
        <p:spPr>
          <a:xfrm>
            <a:off x="11648303" y="169734"/>
            <a:ext cx="372762" cy="365125"/>
          </a:xfrm>
        </p:spPr>
        <p:txBody>
          <a:bodyPr/>
          <a:lstStyle/>
          <a:p>
            <a:fld id="{C34F29A4-787F-46F3-9495-1EFFEFE37057}" type="slidenum">
              <a:rPr lang="en-AU" smtClean="0"/>
              <a:t>‹#›</a:t>
            </a:fld>
            <a:endParaRPr lang="en-AU"/>
          </a:p>
        </p:txBody>
      </p:sp>
    </p:spTree>
    <p:extLst>
      <p:ext uri="{BB962C8B-B14F-4D97-AF65-F5344CB8AC3E}">
        <p14:creationId xmlns:p14="http://schemas.microsoft.com/office/powerpoint/2010/main" val="34198793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mage Page 2">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56908" y="987425"/>
            <a:ext cx="1069848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11" name="Rectangle 10"/>
          <p:cNvSpPr/>
          <p:nvPr userDrawn="1"/>
        </p:nvSpPr>
        <p:spPr>
          <a:xfrm>
            <a:off x="656908" y="5976849"/>
            <a:ext cx="10698480" cy="586047"/>
          </a:xfrm>
          <a:prstGeom prst="rect">
            <a:avLst/>
          </a:prstGeom>
          <a:solidFill>
            <a:srgbClr val="0B3736"/>
          </a:solidFill>
          <a:ln>
            <a:solidFill>
              <a:srgbClr val="B8EDE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Title 3"/>
          <p:cNvSpPr>
            <a:spLocks noGrp="1"/>
          </p:cNvSpPr>
          <p:nvPr>
            <p:ph type="title"/>
          </p:nvPr>
        </p:nvSpPr>
        <p:spPr>
          <a:xfrm>
            <a:off x="656908" y="6000294"/>
            <a:ext cx="10698480" cy="586047"/>
          </a:xfrm>
        </p:spPr>
        <p:txBody>
          <a:bodyPr/>
          <a:lstStyle>
            <a:lvl1pPr>
              <a:defRPr>
                <a:solidFill>
                  <a:schemeClr val="bg1"/>
                </a:solidFill>
              </a:defRPr>
            </a:lvl1pPr>
          </a:lstStyle>
          <a:p>
            <a:endParaRPr lang="en-AU" dirty="0">
              <a:latin typeface="Recife Display SemiBold" panose="00000700000000000000" pitchFamily="50" charset="0"/>
            </a:endParaRPr>
          </a:p>
        </p:txBody>
      </p:sp>
      <p:sp>
        <p:nvSpPr>
          <p:cNvPr id="5" name="Slide Number Placeholder 5"/>
          <p:cNvSpPr>
            <a:spLocks noGrp="1"/>
          </p:cNvSpPr>
          <p:nvPr>
            <p:ph type="sldNum" sz="quarter" idx="12"/>
          </p:nvPr>
        </p:nvSpPr>
        <p:spPr>
          <a:xfrm>
            <a:off x="11648303" y="169734"/>
            <a:ext cx="372762" cy="365125"/>
          </a:xfrm>
        </p:spPr>
        <p:txBody>
          <a:bodyPr/>
          <a:lstStyle/>
          <a:p>
            <a:fld id="{C34F29A4-787F-46F3-9495-1EFFEFE37057}" type="slidenum">
              <a:rPr lang="en-AU" smtClean="0"/>
              <a:t>‹#›</a:t>
            </a:fld>
            <a:endParaRPr lang="en-AU"/>
          </a:p>
        </p:txBody>
      </p:sp>
    </p:spTree>
    <p:extLst>
      <p:ext uri="{BB962C8B-B14F-4D97-AF65-F5344CB8AC3E}">
        <p14:creationId xmlns:p14="http://schemas.microsoft.com/office/powerpoint/2010/main" val="15802408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Image Page 3">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56908" y="987425"/>
            <a:ext cx="1069848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11" name="Rectangle 10"/>
          <p:cNvSpPr/>
          <p:nvPr userDrawn="1"/>
        </p:nvSpPr>
        <p:spPr>
          <a:xfrm>
            <a:off x="656908" y="5976849"/>
            <a:ext cx="10698480" cy="586047"/>
          </a:xfrm>
          <a:prstGeom prst="rect">
            <a:avLst/>
          </a:prstGeom>
          <a:solidFill>
            <a:srgbClr val="DCBFEC"/>
          </a:solidFill>
          <a:ln>
            <a:solidFill>
              <a:srgbClr val="DCBF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Title 3"/>
          <p:cNvSpPr>
            <a:spLocks noGrp="1"/>
          </p:cNvSpPr>
          <p:nvPr>
            <p:ph type="title"/>
          </p:nvPr>
        </p:nvSpPr>
        <p:spPr>
          <a:xfrm>
            <a:off x="656908" y="6000294"/>
            <a:ext cx="10698480" cy="586047"/>
          </a:xfrm>
        </p:spPr>
        <p:txBody>
          <a:bodyPr/>
          <a:lstStyle>
            <a:lvl1pPr>
              <a:defRPr>
                <a:solidFill>
                  <a:schemeClr val="tx1"/>
                </a:solidFill>
              </a:defRPr>
            </a:lvl1pPr>
          </a:lstStyle>
          <a:p>
            <a:endParaRPr lang="en-AU" dirty="0">
              <a:latin typeface="Recife Display SemiBold" panose="00000700000000000000" pitchFamily="50" charset="0"/>
            </a:endParaRPr>
          </a:p>
        </p:txBody>
      </p:sp>
      <p:sp>
        <p:nvSpPr>
          <p:cNvPr id="5" name="Slide Number Placeholder 5"/>
          <p:cNvSpPr>
            <a:spLocks noGrp="1"/>
          </p:cNvSpPr>
          <p:nvPr>
            <p:ph type="sldNum" sz="quarter" idx="12"/>
          </p:nvPr>
        </p:nvSpPr>
        <p:spPr>
          <a:xfrm>
            <a:off x="11648303" y="169734"/>
            <a:ext cx="372762" cy="365125"/>
          </a:xfrm>
        </p:spPr>
        <p:txBody>
          <a:bodyPr/>
          <a:lstStyle/>
          <a:p>
            <a:fld id="{C34F29A4-787F-46F3-9495-1EFFEFE37057}" type="slidenum">
              <a:rPr lang="en-AU" smtClean="0"/>
              <a:t>‹#›</a:t>
            </a:fld>
            <a:endParaRPr lang="en-AU"/>
          </a:p>
        </p:txBody>
      </p:sp>
    </p:spTree>
    <p:extLst>
      <p:ext uri="{BB962C8B-B14F-4D97-AF65-F5344CB8AC3E}">
        <p14:creationId xmlns:p14="http://schemas.microsoft.com/office/powerpoint/2010/main" val="17616744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Image Page 4">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56908" y="987425"/>
            <a:ext cx="1069848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11" name="Rectangle 10"/>
          <p:cNvSpPr/>
          <p:nvPr userDrawn="1"/>
        </p:nvSpPr>
        <p:spPr>
          <a:xfrm>
            <a:off x="656908" y="5976849"/>
            <a:ext cx="10698480" cy="586047"/>
          </a:xfrm>
          <a:prstGeom prst="rect">
            <a:avLst/>
          </a:prstGeom>
          <a:solidFill>
            <a:srgbClr val="E3BD7D"/>
          </a:solidFill>
          <a:ln>
            <a:solidFill>
              <a:srgbClr val="E3BD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Title 3"/>
          <p:cNvSpPr>
            <a:spLocks noGrp="1"/>
          </p:cNvSpPr>
          <p:nvPr>
            <p:ph type="title"/>
          </p:nvPr>
        </p:nvSpPr>
        <p:spPr>
          <a:xfrm>
            <a:off x="656908" y="6002250"/>
            <a:ext cx="10698480" cy="586047"/>
          </a:xfrm>
        </p:spPr>
        <p:txBody>
          <a:bodyPr/>
          <a:lstStyle/>
          <a:p>
            <a:endParaRPr lang="en-AU" dirty="0">
              <a:latin typeface="Recife Display SemiBold" panose="00000700000000000000" pitchFamily="50" charset="0"/>
            </a:endParaRPr>
          </a:p>
        </p:txBody>
      </p:sp>
      <p:sp>
        <p:nvSpPr>
          <p:cNvPr id="5" name="Slide Number Placeholder 5"/>
          <p:cNvSpPr>
            <a:spLocks noGrp="1"/>
          </p:cNvSpPr>
          <p:nvPr>
            <p:ph type="sldNum" sz="quarter" idx="12"/>
          </p:nvPr>
        </p:nvSpPr>
        <p:spPr>
          <a:xfrm>
            <a:off x="11648303" y="169734"/>
            <a:ext cx="372762" cy="365125"/>
          </a:xfrm>
        </p:spPr>
        <p:txBody>
          <a:bodyPr/>
          <a:lstStyle/>
          <a:p>
            <a:fld id="{C34F29A4-787F-46F3-9495-1EFFEFE37057}" type="slidenum">
              <a:rPr lang="en-AU" smtClean="0"/>
              <a:t>‹#›</a:t>
            </a:fld>
            <a:endParaRPr lang="en-AU"/>
          </a:p>
        </p:txBody>
      </p:sp>
    </p:spTree>
    <p:extLst>
      <p:ext uri="{BB962C8B-B14F-4D97-AF65-F5344CB8AC3E}">
        <p14:creationId xmlns:p14="http://schemas.microsoft.com/office/powerpoint/2010/main" val="25312566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Image Page 5">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0" y="0"/>
            <a:ext cx="12192000" cy="685799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9" name="Title 3"/>
          <p:cNvSpPr>
            <a:spLocks noGrp="1"/>
          </p:cNvSpPr>
          <p:nvPr>
            <p:ph type="title"/>
          </p:nvPr>
        </p:nvSpPr>
        <p:spPr>
          <a:xfrm>
            <a:off x="656908" y="5976850"/>
            <a:ext cx="10698480" cy="586047"/>
          </a:xfrm>
        </p:spPr>
        <p:txBody>
          <a:bodyPr/>
          <a:lstStyle/>
          <a:p>
            <a:endParaRPr lang="en-AU" dirty="0">
              <a:latin typeface="Recife Display SemiBold" panose="00000700000000000000" pitchFamily="50" charset="0"/>
            </a:endParaRPr>
          </a:p>
        </p:txBody>
      </p:sp>
      <p:sp>
        <p:nvSpPr>
          <p:cNvPr id="4" name="Slide Number Placeholder 5"/>
          <p:cNvSpPr>
            <a:spLocks noGrp="1"/>
          </p:cNvSpPr>
          <p:nvPr>
            <p:ph type="sldNum" sz="quarter" idx="12"/>
          </p:nvPr>
        </p:nvSpPr>
        <p:spPr>
          <a:xfrm>
            <a:off x="11648303" y="169734"/>
            <a:ext cx="372762" cy="365125"/>
          </a:xfrm>
        </p:spPr>
        <p:txBody>
          <a:bodyPr/>
          <a:lstStyle/>
          <a:p>
            <a:fld id="{C34F29A4-787F-46F3-9495-1EFFEFE37057}" type="slidenum">
              <a:rPr lang="en-AU" smtClean="0"/>
              <a:t>‹#›</a:t>
            </a:fld>
            <a:endParaRPr lang="en-AU"/>
          </a:p>
        </p:txBody>
      </p:sp>
    </p:spTree>
    <p:extLst>
      <p:ext uri="{BB962C8B-B14F-4D97-AF65-F5344CB8AC3E}">
        <p14:creationId xmlns:p14="http://schemas.microsoft.com/office/powerpoint/2010/main" val="3127335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Cover Page 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solidFill>
                  <a:schemeClr val="bg1"/>
                </a:solidFill>
              </a:defRPr>
            </a:lvl1pPr>
          </a:lstStyle>
          <a:p>
            <a:r>
              <a:rPr lang="en-US" dirty="0"/>
              <a:t>Click to edit Master title style</a:t>
            </a:r>
            <a:endParaRPr lang="en-AU"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AU" dirty="0"/>
          </a:p>
        </p:txBody>
      </p:sp>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483753" y="5683853"/>
            <a:ext cx="4708247" cy="1154853"/>
          </a:xfrm>
          <a:prstGeom prst="rect">
            <a:avLst/>
          </a:prstGeom>
        </p:spPr>
      </p:pic>
      <p:sp>
        <p:nvSpPr>
          <p:cNvPr id="6" name="Slide Number Placeholder 5"/>
          <p:cNvSpPr>
            <a:spLocks noGrp="1"/>
          </p:cNvSpPr>
          <p:nvPr>
            <p:ph type="sldNum" sz="quarter" idx="12"/>
          </p:nvPr>
        </p:nvSpPr>
        <p:spPr>
          <a:xfrm>
            <a:off x="11648303" y="169734"/>
            <a:ext cx="372762" cy="365125"/>
          </a:xfrm>
        </p:spPr>
        <p:txBody>
          <a:bodyPr/>
          <a:lstStyle>
            <a:lvl1pPr>
              <a:defRPr>
                <a:solidFill>
                  <a:schemeClr val="bg2"/>
                </a:solidFill>
              </a:defRPr>
            </a:lvl1pPr>
          </a:lstStyle>
          <a:p>
            <a:fld id="{C34F29A4-787F-46F3-9495-1EFFEFE37057}" type="slidenum">
              <a:rPr lang="en-AU" smtClean="0"/>
              <a:pPr/>
              <a:t>‹#›</a:t>
            </a:fld>
            <a:endParaRPr lang="en-AU" dirty="0"/>
          </a:p>
        </p:txBody>
      </p:sp>
    </p:spTree>
    <p:extLst>
      <p:ext uri="{BB962C8B-B14F-4D97-AF65-F5344CB8AC3E}">
        <p14:creationId xmlns:p14="http://schemas.microsoft.com/office/powerpoint/2010/main" val="22006158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Icons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8" name="Content Placeholder 2"/>
          <p:cNvSpPr>
            <a:spLocks noGrp="1"/>
          </p:cNvSpPr>
          <p:nvPr>
            <p:ph idx="1" hasCustomPrompt="1"/>
          </p:nvPr>
        </p:nvSpPr>
        <p:spPr>
          <a:xfrm>
            <a:off x="838200" y="1825626"/>
            <a:ext cx="1165167" cy="917574"/>
          </a:xfrm>
          <a:ln>
            <a:noFill/>
          </a:ln>
        </p:spPr>
        <p:txBody>
          <a:bodyPr>
            <a:normAutofit/>
          </a:bodyPr>
          <a:lstStyle>
            <a:lvl1pPr>
              <a:defRPr sz="1800"/>
            </a:lvl1pPr>
          </a:lstStyle>
          <a:p>
            <a:pPr marL="0" indent="0" algn="ctr">
              <a:buNone/>
            </a:pPr>
            <a:r>
              <a:rPr lang="en-AU" sz="2000" dirty="0"/>
              <a:t>Click to add icon</a:t>
            </a:r>
          </a:p>
        </p:txBody>
      </p:sp>
      <p:sp>
        <p:nvSpPr>
          <p:cNvPr id="9" name="TextBox 8"/>
          <p:cNvSpPr txBox="1"/>
          <p:nvPr userDrawn="1"/>
        </p:nvSpPr>
        <p:spPr>
          <a:xfrm>
            <a:off x="2186247" y="1825626"/>
            <a:ext cx="9167553" cy="369332"/>
          </a:xfrm>
          <a:prstGeom prst="rect">
            <a:avLst/>
          </a:prstGeom>
          <a:noFill/>
        </p:spPr>
        <p:txBody>
          <a:bodyPr wrap="square" rtlCol="0">
            <a:spAutoFit/>
          </a:bodyPr>
          <a:lstStyle/>
          <a:p>
            <a:r>
              <a:rPr lang="en-AU" dirty="0"/>
              <a:t>Add text</a:t>
            </a:r>
          </a:p>
        </p:txBody>
      </p:sp>
      <p:sp>
        <p:nvSpPr>
          <p:cNvPr id="11" name="TextBox 10"/>
          <p:cNvSpPr txBox="1"/>
          <p:nvPr userDrawn="1"/>
        </p:nvSpPr>
        <p:spPr>
          <a:xfrm>
            <a:off x="2186245" y="3644323"/>
            <a:ext cx="9167553" cy="369332"/>
          </a:xfrm>
          <a:prstGeom prst="rect">
            <a:avLst/>
          </a:prstGeom>
          <a:noFill/>
        </p:spPr>
        <p:txBody>
          <a:bodyPr wrap="square" rtlCol="0">
            <a:spAutoFit/>
          </a:bodyPr>
          <a:lstStyle/>
          <a:p>
            <a:r>
              <a:rPr lang="en-AU" dirty="0"/>
              <a:t>Add text</a:t>
            </a:r>
          </a:p>
        </p:txBody>
      </p:sp>
      <p:sp>
        <p:nvSpPr>
          <p:cNvPr id="12" name="TextBox 11"/>
          <p:cNvSpPr txBox="1"/>
          <p:nvPr userDrawn="1"/>
        </p:nvSpPr>
        <p:spPr>
          <a:xfrm>
            <a:off x="2186246" y="5463021"/>
            <a:ext cx="9167553" cy="369332"/>
          </a:xfrm>
          <a:prstGeom prst="rect">
            <a:avLst/>
          </a:prstGeom>
          <a:noFill/>
        </p:spPr>
        <p:txBody>
          <a:bodyPr wrap="square" rtlCol="0">
            <a:spAutoFit/>
          </a:bodyPr>
          <a:lstStyle/>
          <a:p>
            <a:r>
              <a:rPr lang="en-AU" dirty="0"/>
              <a:t>Add text</a:t>
            </a:r>
          </a:p>
        </p:txBody>
      </p:sp>
      <p:sp>
        <p:nvSpPr>
          <p:cNvPr id="14" name="Content Placeholder 2"/>
          <p:cNvSpPr>
            <a:spLocks noGrp="1"/>
          </p:cNvSpPr>
          <p:nvPr>
            <p:ph idx="10" hasCustomPrompt="1"/>
          </p:nvPr>
        </p:nvSpPr>
        <p:spPr>
          <a:xfrm>
            <a:off x="815059" y="3436123"/>
            <a:ext cx="1165167" cy="917574"/>
          </a:xfrm>
          <a:ln>
            <a:noFill/>
          </a:ln>
        </p:spPr>
        <p:txBody>
          <a:bodyPr>
            <a:normAutofit/>
          </a:bodyPr>
          <a:lstStyle>
            <a:lvl1pPr>
              <a:defRPr sz="1800"/>
            </a:lvl1pPr>
          </a:lstStyle>
          <a:p>
            <a:pPr marL="0" indent="0" algn="ctr">
              <a:buNone/>
            </a:pPr>
            <a:r>
              <a:rPr lang="en-AU" sz="2000" dirty="0"/>
              <a:t>Click to add icon</a:t>
            </a:r>
          </a:p>
        </p:txBody>
      </p:sp>
      <p:sp>
        <p:nvSpPr>
          <p:cNvPr id="15" name="Content Placeholder 2"/>
          <p:cNvSpPr>
            <a:spLocks noGrp="1"/>
          </p:cNvSpPr>
          <p:nvPr>
            <p:ph idx="11" hasCustomPrompt="1"/>
          </p:nvPr>
        </p:nvSpPr>
        <p:spPr>
          <a:xfrm>
            <a:off x="815059" y="5373566"/>
            <a:ext cx="1165167" cy="917574"/>
          </a:xfrm>
          <a:ln>
            <a:noFill/>
          </a:ln>
        </p:spPr>
        <p:txBody>
          <a:bodyPr>
            <a:normAutofit/>
          </a:bodyPr>
          <a:lstStyle>
            <a:lvl1pPr>
              <a:defRPr sz="1800"/>
            </a:lvl1pPr>
          </a:lstStyle>
          <a:p>
            <a:pPr marL="0" indent="0" algn="ctr">
              <a:buNone/>
            </a:pPr>
            <a:r>
              <a:rPr lang="en-AU" sz="2000" dirty="0"/>
              <a:t>Click to add icon</a:t>
            </a:r>
          </a:p>
        </p:txBody>
      </p:sp>
      <p:sp>
        <p:nvSpPr>
          <p:cNvPr id="10" name="Slide Number Placeholder 5"/>
          <p:cNvSpPr>
            <a:spLocks noGrp="1"/>
          </p:cNvSpPr>
          <p:nvPr>
            <p:ph type="sldNum" sz="quarter" idx="12"/>
          </p:nvPr>
        </p:nvSpPr>
        <p:spPr>
          <a:xfrm>
            <a:off x="11648303" y="169734"/>
            <a:ext cx="372762" cy="365125"/>
          </a:xfrm>
        </p:spPr>
        <p:txBody>
          <a:bodyPr/>
          <a:lstStyle/>
          <a:p>
            <a:fld id="{C34F29A4-787F-46F3-9495-1EFFEFE37057}" type="slidenum">
              <a:rPr lang="en-AU" smtClean="0"/>
              <a:t>‹#›</a:t>
            </a:fld>
            <a:endParaRPr lang="en-AU"/>
          </a:p>
        </p:txBody>
      </p:sp>
    </p:spTree>
    <p:extLst>
      <p:ext uri="{BB962C8B-B14F-4D97-AF65-F5344CB8AC3E}">
        <p14:creationId xmlns:p14="http://schemas.microsoft.com/office/powerpoint/2010/main" val="36216839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Slide 1">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dirty="0"/>
              <a:t>Click to edit Master title style</a:t>
            </a:r>
            <a:endParaRPr lang="en-AU" dirty="0"/>
          </a:p>
        </p:txBody>
      </p:sp>
      <p:sp>
        <p:nvSpPr>
          <p:cNvPr id="3" name="Text Placeholder 2"/>
          <p:cNvSpPr>
            <a:spLocks noGrp="1"/>
          </p:cNvSpPr>
          <p:nvPr>
            <p:ph type="body" idx="1"/>
          </p:nvPr>
        </p:nvSpPr>
        <p:spPr>
          <a:xfrm>
            <a:off x="839788" y="1681163"/>
            <a:ext cx="5157787" cy="823912"/>
          </a:xfrm>
          <a:solidFill>
            <a:srgbClr val="B8EDE2"/>
          </a:solidFill>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5" name="Text Placeholder 4"/>
          <p:cNvSpPr>
            <a:spLocks noGrp="1"/>
          </p:cNvSpPr>
          <p:nvPr>
            <p:ph type="body" sz="quarter" idx="3"/>
          </p:nvPr>
        </p:nvSpPr>
        <p:spPr>
          <a:xfrm>
            <a:off x="6172200" y="1681163"/>
            <a:ext cx="5183188" cy="823912"/>
          </a:xfrm>
          <a:solidFill>
            <a:srgbClr val="B8EDE2"/>
          </a:solidFill>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Slide Number Placeholder 5"/>
          <p:cNvSpPr>
            <a:spLocks noGrp="1"/>
          </p:cNvSpPr>
          <p:nvPr>
            <p:ph type="sldNum" sz="quarter" idx="12"/>
          </p:nvPr>
        </p:nvSpPr>
        <p:spPr>
          <a:xfrm>
            <a:off x="11648303" y="169734"/>
            <a:ext cx="372762" cy="365125"/>
          </a:xfrm>
        </p:spPr>
        <p:txBody>
          <a:bodyPr/>
          <a:lstStyle/>
          <a:p>
            <a:fld id="{C34F29A4-787F-46F3-9495-1EFFEFE37057}" type="slidenum">
              <a:rPr lang="en-AU" smtClean="0"/>
              <a:t>‹#›</a:t>
            </a:fld>
            <a:endParaRPr lang="en-AU"/>
          </a:p>
        </p:txBody>
      </p:sp>
    </p:spTree>
    <p:extLst>
      <p:ext uri="{BB962C8B-B14F-4D97-AF65-F5344CB8AC3E}">
        <p14:creationId xmlns:p14="http://schemas.microsoft.com/office/powerpoint/2010/main" val="5406987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Slide 2">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p:cNvSpPr>
            <a:spLocks noGrp="1"/>
          </p:cNvSpPr>
          <p:nvPr>
            <p:ph type="body" idx="1"/>
          </p:nvPr>
        </p:nvSpPr>
        <p:spPr>
          <a:xfrm>
            <a:off x="839788" y="1681163"/>
            <a:ext cx="5157787" cy="823912"/>
          </a:xfrm>
          <a:solidFill>
            <a:srgbClr val="0B3736"/>
          </a:solidFill>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6172200" y="1681163"/>
            <a:ext cx="5183188" cy="823912"/>
          </a:xfrm>
          <a:solidFill>
            <a:srgbClr val="0B3736"/>
          </a:solidFill>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Slide Number Placeholder 5"/>
          <p:cNvSpPr>
            <a:spLocks noGrp="1"/>
          </p:cNvSpPr>
          <p:nvPr>
            <p:ph type="sldNum" sz="quarter" idx="12"/>
          </p:nvPr>
        </p:nvSpPr>
        <p:spPr>
          <a:xfrm>
            <a:off x="11648303" y="169734"/>
            <a:ext cx="372762" cy="365125"/>
          </a:xfrm>
        </p:spPr>
        <p:txBody>
          <a:bodyPr/>
          <a:lstStyle/>
          <a:p>
            <a:fld id="{C34F29A4-787F-46F3-9495-1EFFEFE37057}" type="slidenum">
              <a:rPr lang="en-AU" smtClean="0"/>
              <a:t>‹#›</a:t>
            </a:fld>
            <a:endParaRPr lang="en-AU"/>
          </a:p>
        </p:txBody>
      </p:sp>
    </p:spTree>
    <p:extLst>
      <p:ext uri="{BB962C8B-B14F-4D97-AF65-F5344CB8AC3E}">
        <p14:creationId xmlns:p14="http://schemas.microsoft.com/office/powerpoint/2010/main" val="78618826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Slide 3">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p:cNvSpPr>
            <a:spLocks noGrp="1"/>
          </p:cNvSpPr>
          <p:nvPr>
            <p:ph type="body" idx="1"/>
          </p:nvPr>
        </p:nvSpPr>
        <p:spPr>
          <a:xfrm>
            <a:off x="839788" y="1681163"/>
            <a:ext cx="5157787" cy="823912"/>
          </a:xfrm>
          <a:solidFill>
            <a:srgbClr val="E3BD7D"/>
          </a:solidFill>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6172200" y="1681163"/>
            <a:ext cx="5183188" cy="823912"/>
          </a:xfrm>
          <a:solidFill>
            <a:srgbClr val="E3BD7D"/>
          </a:solidFill>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Slide Number Placeholder 5"/>
          <p:cNvSpPr>
            <a:spLocks noGrp="1"/>
          </p:cNvSpPr>
          <p:nvPr>
            <p:ph type="sldNum" sz="quarter" idx="12"/>
          </p:nvPr>
        </p:nvSpPr>
        <p:spPr>
          <a:xfrm>
            <a:off x="11648303" y="169734"/>
            <a:ext cx="372762" cy="365125"/>
          </a:xfrm>
        </p:spPr>
        <p:txBody>
          <a:bodyPr/>
          <a:lstStyle/>
          <a:p>
            <a:fld id="{C34F29A4-787F-46F3-9495-1EFFEFE37057}" type="slidenum">
              <a:rPr lang="en-AU" smtClean="0"/>
              <a:t>‹#›</a:t>
            </a:fld>
            <a:endParaRPr lang="en-AU"/>
          </a:p>
        </p:txBody>
      </p:sp>
    </p:spTree>
    <p:extLst>
      <p:ext uri="{BB962C8B-B14F-4D97-AF65-F5344CB8AC3E}">
        <p14:creationId xmlns:p14="http://schemas.microsoft.com/office/powerpoint/2010/main" val="314280998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Slide 4">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p:cNvSpPr>
            <a:spLocks noGrp="1"/>
          </p:cNvSpPr>
          <p:nvPr>
            <p:ph type="body" idx="1"/>
          </p:nvPr>
        </p:nvSpPr>
        <p:spPr>
          <a:xfrm>
            <a:off x="839788" y="1681163"/>
            <a:ext cx="5157787" cy="823912"/>
          </a:xfrm>
          <a:solidFill>
            <a:srgbClr val="B8EDE2"/>
          </a:solidFill>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6172200" y="1681163"/>
            <a:ext cx="5183188" cy="823912"/>
          </a:xfrm>
          <a:solidFill>
            <a:srgbClr val="B8EDE2"/>
          </a:solidFill>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Slide Number Placeholder 5"/>
          <p:cNvSpPr>
            <a:spLocks noGrp="1"/>
          </p:cNvSpPr>
          <p:nvPr>
            <p:ph type="sldNum" sz="quarter" idx="12"/>
          </p:nvPr>
        </p:nvSpPr>
        <p:spPr>
          <a:xfrm>
            <a:off x="11648303" y="169734"/>
            <a:ext cx="372762" cy="365125"/>
          </a:xfrm>
        </p:spPr>
        <p:txBody>
          <a:bodyPr/>
          <a:lstStyle/>
          <a:p>
            <a:fld id="{C34F29A4-787F-46F3-9495-1EFFEFE37057}" type="slidenum">
              <a:rPr lang="en-AU" smtClean="0"/>
              <a:t>‹#›</a:t>
            </a:fld>
            <a:endParaRPr lang="en-AU"/>
          </a:p>
        </p:txBody>
      </p:sp>
    </p:spTree>
    <p:extLst>
      <p:ext uri="{BB962C8B-B14F-4D97-AF65-F5344CB8AC3E}">
        <p14:creationId xmlns:p14="http://schemas.microsoft.com/office/powerpoint/2010/main" val="272615157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Icons_1">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5"/>
            <a:ext cx="10515600" cy="720191"/>
          </a:xfrm>
        </p:spPr>
        <p:txBody>
          <a:bodyPr/>
          <a:lstStyle>
            <a:lvl1pPr>
              <a:defRPr/>
            </a:lvl1pPr>
          </a:lstStyle>
          <a:p>
            <a:r>
              <a:rPr lang="en-US" dirty="0"/>
              <a:t>Iconography</a:t>
            </a:r>
            <a:endParaRPr lang="en-AU" dirty="0"/>
          </a:p>
        </p:txBody>
      </p:sp>
      <p:sp>
        <p:nvSpPr>
          <p:cNvPr id="3" name="Slide Number Placeholder 2"/>
          <p:cNvSpPr>
            <a:spLocks noGrp="1"/>
          </p:cNvSpPr>
          <p:nvPr>
            <p:ph type="sldNum" sz="quarter" idx="10"/>
          </p:nvPr>
        </p:nvSpPr>
        <p:spPr/>
        <p:txBody>
          <a:bodyPr/>
          <a:lstStyle/>
          <a:p>
            <a:fld id="{C34F29A4-787F-46F3-9495-1EFFEFE37057}" type="slidenum">
              <a:rPr lang="en-AU" smtClean="0"/>
              <a:t>‹#›</a:t>
            </a:fld>
            <a:endParaRPr lang="en-AU"/>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48944" y="4700069"/>
            <a:ext cx="1219478" cy="1219478"/>
          </a:xfrm>
          <a:prstGeom prst="rect">
            <a:avLst/>
          </a:prstGeom>
        </p:spPr>
      </p:pic>
      <p:sp>
        <p:nvSpPr>
          <p:cNvPr id="9" name="TextBox 8"/>
          <p:cNvSpPr txBox="1"/>
          <p:nvPr userDrawn="1"/>
        </p:nvSpPr>
        <p:spPr>
          <a:xfrm>
            <a:off x="6978167" y="5788742"/>
            <a:ext cx="1561032" cy="261610"/>
          </a:xfrm>
          <a:prstGeom prst="rect">
            <a:avLst/>
          </a:prstGeom>
          <a:noFill/>
        </p:spPr>
        <p:txBody>
          <a:bodyPr wrap="square" rtlCol="0">
            <a:spAutoFit/>
          </a:bodyPr>
          <a:lstStyle/>
          <a:p>
            <a:pPr algn="ctr"/>
            <a:r>
              <a:rPr lang="en-AU" sz="1100" dirty="0"/>
              <a:t>Business</a:t>
            </a:r>
            <a:r>
              <a:rPr lang="en-AU" sz="1100" baseline="0" dirty="0"/>
              <a:t> Banking</a:t>
            </a:r>
            <a:endParaRPr lang="en-AU" sz="1100" dirty="0"/>
          </a:p>
        </p:txBody>
      </p:sp>
      <p:pic>
        <p:nvPicPr>
          <p:cNvPr id="14" name="Picture 1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331853" y="1606850"/>
            <a:ext cx="1219478" cy="1219478"/>
          </a:xfrm>
          <a:prstGeom prst="rect">
            <a:avLst/>
          </a:prstGeom>
        </p:spPr>
      </p:pic>
      <p:sp>
        <p:nvSpPr>
          <p:cNvPr id="15" name="TextBox 14"/>
          <p:cNvSpPr txBox="1"/>
          <p:nvPr userDrawn="1"/>
        </p:nvSpPr>
        <p:spPr>
          <a:xfrm>
            <a:off x="2161076" y="2695523"/>
            <a:ext cx="1561032" cy="261610"/>
          </a:xfrm>
          <a:prstGeom prst="rect">
            <a:avLst/>
          </a:prstGeom>
          <a:noFill/>
        </p:spPr>
        <p:txBody>
          <a:bodyPr wrap="square" rtlCol="0">
            <a:spAutoFit/>
          </a:bodyPr>
          <a:lstStyle/>
          <a:p>
            <a:pPr algn="ctr"/>
            <a:r>
              <a:rPr lang="en-AU" sz="1100" dirty="0"/>
              <a:t>Cards</a:t>
            </a:r>
            <a:r>
              <a:rPr lang="en-AU" sz="1100" baseline="0" dirty="0"/>
              <a:t> &amp; Services</a:t>
            </a:r>
            <a:endParaRPr lang="en-AU" sz="1100" dirty="0"/>
          </a:p>
        </p:txBody>
      </p:sp>
      <p:pic>
        <p:nvPicPr>
          <p:cNvPr id="26" name="Picture 25"/>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335808" y="3217057"/>
            <a:ext cx="1219478" cy="1219478"/>
          </a:xfrm>
          <a:prstGeom prst="rect">
            <a:avLst/>
          </a:prstGeom>
        </p:spPr>
      </p:pic>
      <p:sp>
        <p:nvSpPr>
          <p:cNvPr id="27" name="TextBox 26"/>
          <p:cNvSpPr txBox="1"/>
          <p:nvPr userDrawn="1"/>
        </p:nvSpPr>
        <p:spPr>
          <a:xfrm>
            <a:off x="2165031" y="4305730"/>
            <a:ext cx="1561032" cy="261610"/>
          </a:xfrm>
          <a:prstGeom prst="rect">
            <a:avLst/>
          </a:prstGeom>
          <a:noFill/>
        </p:spPr>
        <p:txBody>
          <a:bodyPr wrap="square" rtlCol="0">
            <a:spAutoFit/>
          </a:bodyPr>
          <a:lstStyle/>
          <a:p>
            <a:pPr algn="ctr"/>
            <a:r>
              <a:rPr lang="en-AU" sz="1100" dirty="0"/>
              <a:t>Everyday</a:t>
            </a:r>
            <a:r>
              <a:rPr lang="en-AU" sz="1100" baseline="0" dirty="0"/>
              <a:t> Banking</a:t>
            </a:r>
            <a:endParaRPr lang="en-AU" sz="1100" dirty="0"/>
          </a:p>
        </p:txBody>
      </p:sp>
      <p:pic>
        <p:nvPicPr>
          <p:cNvPr id="28" name="Picture 27"/>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5664390" y="1529406"/>
            <a:ext cx="1219478" cy="1219478"/>
          </a:xfrm>
          <a:prstGeom prst="rect">
            <a:avLst/>
          </a:prstGeom>
        </p:spPr>
      </p:pic>
      <p:sp>
        <p:nvSpPr>
          <p:cNvPr id="29" name="TextBox 28"/>
          <p:cNvSpPr txBox="1"/>
          <p:nvPr userDrawn="1"/>
        </p:nvSpPr>
        <p:spPr>
          <a:xfrm>
            <a:off x="5581500" y="2661325"/>
            <a:ext cx="1561032" cy="261610"/>
          </a:xfrm>
          <a:prstGeom prst="rect">
            <a:avLst/>
          </a:prstGeom>
          <a:noFill/>
        </p:spPr>
        <p:txBody>
          <a:bodyPr wrap="square" rtlCol="0">
            <a:spAutoFit/>
          </a:bodyPr>
          <a:lstStyle/>
          <a:p>
            <a:pPr algn="ctr"/>
            <a:r>
              <a:rPr lang="en-AU" sz="1100" dirty="0"/>
              <a:t>Financial</a:t>
            </a:r>
            <a:r>
              <a:rPr lang="en-AU" sz="1100" baseline="0" dirty="0"/>
              <a:t> Planning</a:t>
            </a:r>
            <a:endParaRPr lang="en-AU" sz="1100" dirty="0"/>
          </a:p>
        </p:txBody>
      </p:sp>
      <p:pic>
        <p:nvPicPr>
          <p:cNvPr id="53" name="Picture 52"/>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4057199" y="1606850"/>
            <a:ext cx="1219478" cy="1219478"/>
          </a:xfrm>
          <a:prstGeom prst="rect">
            <a:avLst/>
          </a:prstGeom>
        </p:spPr>
      </p:pic>
      <p:sp>
        <p:nvSpPr>
          <p:cNvPr id="54" name="TextBox 53"/>
          <p:cNvSpPr txBox="1"/>
          <p:nvPr userDrawn="1"/>
        </p:nvSpPr>
        <p:spPr>
          <a:xfrm>
            <a:off x="3892885" y="2814682"/>
            <a:ext cx="1561032" cy="261610"/>
          </a:xfrm>
          <a:prstGeom prst="rect">
            <a:avLst/>
          </a:prstGeom>
          <a:noFill/>
        </p:spPr>
        <p:txBody>
          <a:bodyPr wrap="square" rtlCol="0">
            <a:spAutoFit/>
          </a:bodyPr>
          <a:lstStyle/>
          <a:p>
            <a:pPr algn="ctr"/>
            <a:r>
              <a:rPr lang="en-AU" sz="1100" dirty="0"/>
              <a:t>Home</a:t>
            </a:r>
            <a:r>
              <a:rPr lang="en-AU" sz="1100" baseline="0" dirty="0"/>
              <a:t> Loans</a:t>
            </a:r>
            <a:endParaRPr lang="en-AU" sz="1100" dirty="0"/>
          </a:p>
        </p:txBody>
      </p:sp>
      <p:pic>
        <p:nvPicPr>
          <p:cNvPr id="55" name="Picture 54"/>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7136790" y="1526241"/>
            <a:ext cx="1219478" cy="1219478"/>
          </a:xfrm>
          <a:prstGeom prst="rect">
            <a:avLst/>
          </a:prstGeom>
        </p:spPr>
      </p:pic>
      <p:sp>
        <p:nvSpPr>
          <p:cNvPr id="56" name="TextBox 55"/>
          <p:cNvSpPr txBox="1"/>
          <p:nvPr userDrawn="1"/>
        </p:nvSpPr>
        <p:spPr>
          <a:xfrm>
            <a:off x="7013763" y="2678760"/>
            <a:ext cx="1561032" cy="261610"/>
          </a:xfrm>
          <a:prstGeom prst="rect">
            <a:avLst/>
          </a:prstGeom>
          <a:noFill/>
        </p:spPr>
        <p:txBody>
          <a:bodyPr wrap="square" rtlCol="0">
            <a:spAutoFit/>
          </a:bodyPr>
          <a:lstStyle/>
          <a:p>
            <a:pPr algn="ctr"/>
            <a:r>
              <a:rPr lang="en-AU" sz="1100" dirty="0"/>
              <a:t>Insurance</a:t>
            </a:r>
          </a:p>
        </p:txBody>
      </p:sp>
      <p:grpSp>
        <p:nvGrpSpPr>
          <p:cNvPr id="75" name="Group 74"/>
          <p:cNvGrpSpPr/>
          <p:nvPr userDrawn="1"/>
        </p:nvGrpSpPr>
        <p:grpSpPr>
          <a:xfrm>
            <a:off x="3892885" y="3087006"/>
            <a:ext cx="1561032" cy="1436554"/>
            <a:chOff x="10537971" y="1107048"/>
            <a:chExt cx="1561032" cy="1436554"/>
          </a:xfrm>
        </p:grpSpPr>
        <p:pic>
          <p:nvPicPr>
            <p:cNvPr id="71" name="Picture 70"/>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10708748" y="1107048"/>
              <a:ext cx="1219478" cy="1219478"/>
            </a:xfrm>
            <a:prstGeom prst="rect">
              <a:avLst/>
            </a:prstGeom>
          </p:spPr>
        </p:pic>
        <p:sp>
          <p:nvSpPr>
            <p:cNvPr id="72" name="TextBox 71"/>
            <p:cNvSpPr txBox="1"/>
            <p:nvPr userDrawn="1"/>
          </p:nvSpPr>
          <p:spPr>
            <a:xfrm>
              <a:off x="10537971" y="2281992"/>
              <a:ext cx="1561032" cy="261610"/>
            </a:xfrm>
            <a:prstGeom prst="rect">
              <a:avLst/>
            </a:prstGeom>
            <a:noFill/>
          </p:spPr>
          <p:txBody>
            <a:bodyPr wrap="square" rtlCol="0">
              <a:spAutoFit/>
            </a:bodyPr>
            <a:lstStyle/>
            <a:p>
              <a:pPr algn="ctr"/>
              <a:r>
                <a:rPr lang="en-AU" sz="1100" dirty="0"/>
                <a:t>Personal</a:t>
              </a:r>
              <a:r>
                <a:rPr lang="en-AU" sz="1100" baseline="0" dirty="0"/>
                <a:t> Loans</a:t>
              </a:r>
              <a:endParaRPr lang="en-AU" sz="1100" dirty="0"/>
            </a:p>
          </p:txBody>
        </p:sp>
      </p:grpSp>
      <p:pic>
        <p:nvPicPr>
          <p:cNvPr id="78" name="Picture 77"/>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4126990" y="4567340"/>
            <a:ext cx="1219478" cy="1219478"/>
          </a:xfrm>
          <a:prstGeom prst="rect">
            <a:avLst/>
          </a:prstGeom>
        </p:spPr>
      </p:pic>
      <p:sp>
        <p:nvSpPr>
          <p:cNvPr id="79" name="TextBox 78"/>
          <p:cNvSpPr txBox="1"/>
          <p:nvPr userDrawn="1"/>
        </p:nvSpPr>
        <p:spPr>
          <a:xfrm>
            <a:off x="3886422" y="5786818"/>
            <a:ext cx="1561032" cy="261610"/>
          </a:xfrm>
          <a:prstGeom prst="rect">
            <a:avLst/>
          </a:prstGeom>
          <a:noFill/>
        </p:spPr>
        <p:txBody>
          <a:bodyPr wrap="square" rtlCol="0">
            <a:spAutoFit/>
          </a:bodyPr>
          <a:lstStyle/>
          <a:p>
            <a:pPr algn="ctr"/>
            <a:r>
              <a:rPr lang="en-AU" sz="1100" dirty="0"/>
              <a:t>Interest</a:t>
            </a:r>
            <a:r>
              <a:rPr lang="en-AU" sz="1100" baseline="0" dirty="0"/>
              <a:t> Rate</a:t>
            </a:r>
            <a:endParaRPr lang="en-AU" sz="1100" dirty="0"/>
          </a:p>
        </p:txBody>
      </p:sp>
      <p:pic>
        <p:nvPicPr>
          <p:cNvPr id="81" name="Picture 80"/>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424829" y="3157721"/>
            <a:ext cx="1219478" cy="1219478"/>
          </a:xfrm>
          <a:prstGeom prst="rect">
            <a:avLst/>
          </a:prstGeom>
        </p:spPr>
      </p:pic>
      <p:sp>
        <p:nvSpPr>
          <p:cNvPr id="82" name="TextBox 81"/>
          <p:cNvSpPr txBox="1"/>
          <p:nvPr userDrawn="1"/>
        </p:nvSpPr>
        <p:spPr>
          <a:xfrm>
            <a:off x="297585" y="4383475"/>
            <a:ext cx="1561032" cy="261610"/>
          </a:xfrm>
          <a:prstGeom prst="rect">
            <a:avLst/>
          </a:prstGeom>
          <a:noFill/>
        </p:spPr>
        <p:txBody>
          <a:bodyPr wrap="square" rtlCol="0">
            <a:spAutoFit/>
          </a:bodyPr>
          <a:lstStyle/>
          <a:p>
            <a:pPr algn="ctr"/>
            <a:r>
              <a:rPr lang="en-AU" sz="1100" dirty="0"/>
              <a:t>Loan</a:t>
            </a:r>
            <a:r>
              <a:rPr lang="en-AU" sz="1100" baseline="0" dirty="0"/>
              <a:t> Accounts</a:t>
            </a:r>
          </a:p>
        </p:txBody>
      </p:sp>
      <p:pic>
        <p:nvPicPr>
          <p:cNvPr id="83" name="Picture 82"/>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2331853" y="4696459"/>
            <a:ext cx="1219478" cy="1219478"/>
          </a:xfrm>
          <a:prstGeom prst="rect">
            <a:avLst/>
          </a:prstGeom>
        </p:spPr>
      </p:pic>
      <p:sp>
        <p:nvSpPr>
          <p:cNvPr id="84" name="TextBox 83"/>
          <p:cNvSpPr txBox="1"/>
          <p:nvPr userDrawn="1"/>
        </p:nvSpPr>
        <p:spPr>
          <a:xfrm>
            <a:off x="2165031" y="5785132"/>
            <a:ext cx="1561032" cy="261610"/>
          </a:xfrm>
          <a:prstGeom prst="rect">
            <a:avLst/>
          </a:prstGeom>
          <a:noFill/>
        </p:spPr>
        <p:txBody>
          <a:bodyPr wrap="square" rtlCol="0">
            <a:spAutoFit/>
          </a:bodyPr>
          <a:lstStyle/>
          <a:p>
            <a:pPr algn="ctr"/>
            <a:r>
              <a:rPr lang="en-AU" sz="1100" dirty="0"/>
              <a:t>Savings</a:t>
            </a:r>
            <a:r>
              <a:rPr lang="en-AU" sz="1100" baseline="0" dirty="0"/>
              <a:t> Accounts</a:t>
            </a:r>
          </a:p>
        </p:txBody>
      </p:sp>
      <p:pic>
        <p:nvPicPr>
          <p:cNvPr id="85" name="Picture 84"/>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9131953" y="1438079"/>
            <a:ext cx="1219478" cy="1219478"/>
          </a:xfrm>
          <a:prstGeom prst="rect">
            <a:avLst/>
          </a:prstGeom>
        </p:spPr>
      </p:pic>
      <p:sp>
        <p:nvSpPr>
          <p:cNvPr id="86" name="TextBox 85"/>
          <p:cNvSpPr txBox="1"/>
          <p:nvPr userDrawn="1"/>
        </p:nvSpPr>
        <p:spPr>
          <a:xfrm>
            <a:off x="8961176" y="2722564"/>
            <a:ext cx="1561032" cy="261610"/>
          </a:xfrm>
          <a:prstGeom prst="rect">
            <a:avLst/>
          </a:prstGeom>
          <a:noFill/>
        </p:spPr>
        <p:txBody>
          <a:bodyPr wrap="square" rtlCol="0">
            <a:spAutoFit/>
          </a:bodyPr>
          <a:lstStyle/>
          <a:p>
            <a:pPr algn="ctr"/>
            <a:r>
              <a:rPr lang="en-AU" sz="1100" baseline="0" dirty="0"/>
              <a:t>Smile Face</a:t>
            </a:r>
          </a:p>
        </p:txBody>
      </p:sp>
      <p:pic>
        <p:nvPicPr>
          <p:cNvPr id="87" name="Picture 8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9131953" y="3043446"/>
            <a:ext cx="1219478" cy="1219478"/>
          </a:xfrm>
          <a:prstGeom prst="rect">
            <a:avLst/>
          </a:prstGeom>
        </p:spPr>
      </p:pic>
      <p:sp>
        <p:nvSpPr>
          <p:cNvPr id="88" name="TextBox 87"/>
          <p:cNvSpPr txBox="1"/>
          <p:nvPr userDrawn="1"/>
        </p:nvSpPr>
        <p:spPr>
          <a:xfrm>
            <a:off x="8961176" y="4209483"/>
            <a:ext cx="1561032" cy="261610"/>
          </a:xfrm>
          <a:prstGeom prst="rect">
            <a:avLst/>
          </a:prstGeom>
          <a:noFill/>
        </p:spPr>
        <p:txBody>
          <a:bodyPr wrap="square" rtlCol="0">
            <a:spAutoFit/>
          </a:bodyPr>
          <a:lstStyle/>
          <a:p>
            <a:pPr algn="ctr"/>
            <a:r>
              <a:rPr lang="en-AU" sz="1100" baseline="0" dirty="0"/>
              <a:t>Sponsorships</a:t>
            </a:r>
          </a:p>
        </p:txBody>
      </p:sp>
      <p:pic>
        <p:nvPicPr>
          <p:cNvPr id="89" name="Picture 88"/>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5512305" y="3070898"/>
            <a:ext cx="1219478" cy="1219478"/>
          </a:xfrm>
          <a:prstGeom prst="rect">
            <a:avLst/>
          </a:prstGeom>
        </p:spPr>
      </p:pic>
      <p:sp>
        <p:nvSpPr>
          <p:cNvPr id="90" name="TextBox 89"/>
          <p:cNvSpPr txBox="1"/>
          <p:nvPr userDrawn="1"/>
        </p:nvSpPr>
        <p:spPr>
          <a:xfrm>
            <a:off x="5364902" y="4218170"/>
            <a:ext cx="1561032" cy="261610"/>
          </a:xfrm>
          <a:prstGeom prst="rect">
            <a:avLst/>
          </a:prstGeom>
          <a:noFill/>
        </p:spPr>
        <p:txBody>
          <a:bodyPr wrap="square" rtlCol="0">
            <a:spAutoFit/>
          </a:bodyPr>
          <a:lstStyle/>
          <a:p>
            <a:pPr algn="ctr"/>
            <a:r>
              <a:rPr lang="en-AU" sz="1100" dirty="0"/>
              <a:t>Superannuation</a:t>
            </a:r>
          </a:p>
        </p:txBody>
      </p:sp>
      <p:pic>
        <p:nvPicPr>
          <p:cNvPr id="91" name="Picture 90"/>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5548785" y="4645085"/>
            <a:ext cx="1219478" cy="1219478"/>
          </a:xfrm>
          <a:prstGeom prst="rect">
            <a:avLst/>
          </a:prstGeom>
        </p:spPr>
      </p:pic>
      <p:sp>
        <p:nvSpPr>
          <p:cNvPr id="92" name="TextBox 91"/>
          <p:cNvSpPr txBox="1"/>
          <p:nvPr userDrawn="1"/>
        </p:nvSpPr>
        <p:spPr>
          <a:xfrm>
            <a:off x="5283140" y="5863036"/>
            <a:ext cx="1561032" cy="261610"/>
          </a:xfrm>
          <a:prstGeom prst="rect">
            <a:avLst/>
          </a:prstGeom>
          <a:noFill/>
        </p:spPr>
        <p:txBody>
          <a:bodyPr wrap="square" rtlCol="0">
            <a:spAutoFit/>
          </a:bodyPr>
          <a:lstStyle/>
          <a:p>
            <a:pPr algn="ctr"/>
            <a:r>
              <a:rPr lang="en-AU" sz="1100" baseline="0" dirty="0"/>
              <a:t>Term Deposit</a:t>
            </a:r>
          </a:p>
        </p:txBody>
      </p:sp>
      <p:pic>
        <p:nvPicPr>
          <p:cNvPr id="95" name="Picture 94"/>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9073228" y="4610290"/>
            <a:ext cx="1219478" cy="1219478"/>
          </a:xfrm>
          <a:prstGeom prst="rect">
            <a:avLst/>
          </a:prstGeom>
        </p:spPr>
      </p:pic>
      <p:sp>
        <p:nvSpPr>
          <p:cNvPr id="96" name="TextBox 95"/>
          <p:cNvSpPr txBox="1"/>
          <p:nvPr userDrawn="1"/>
        </p:nvSpPr>
        <p:spPr>
          <a:xfrm>
            <a:off x="8902451" y="5812522"/>
            <a:ext cx="1561032" cy="261610"/>
          </a:xfrm>
          <a:prstGeom prst="rect">
            <a:avLst/>
          </a:prstGeom>
          <a:noFill/>
        </p:spPr>
        <p:txBody>
          <a:bodyPr wrap="square" rtlCol="0">
            <a:spAutoFit/>
          </a:bodyPr>
          <a:lstStyle/>
          <a:p>
            <a:pPr algn="ctr"/>
            <a:r>
              <a:rPr lang="en-AU" sz="1100" baseline="0" dirty="0"/>
              <a:t>Thumbs Up</a:t>
            </a:r>
          </a:p>
        </p:txBody>
      </p:sp>
      <p:pic>
        <p:nvPicPr>
          <p:cNvPr id="97" name="Picture 96"/>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495297" y="4692950"/>
            <a:ext cx="1219478" cy="1219478"/>
          </a:xfrm>
          <a:prstGeom prst="rect">
            <a:avLst/>
          </a:prstGeom>
        </p:spPr>
      </p:pic>
      <p:sp>
        <p:nvSpPr>
          <p:cNvPr id="98" name="TextBox 97"/>
          <p:cNvSpPr txBox="1"/>
          <p:nvPr userDrawn="1"/>
        </p:nvSpPr>
        <p:spPr>
          <a:xfrm>
            <a:off x="378871" y="5887261"/>
            <a:ext cx="1561032" cy="261610"/>
          </a:xfrm>
          <a:prstGeom prst="rect">
            <a:avLst/>
          </a:prstGeom>
          <a:noFill/>
        </p:spPr>
        <p:txBody>
          <a:bodyPr wrap="square" rtlCol="0">
            <a:spAutoFit/>
          </a:bodyPr>
          <a:lstStyle/>
          <a:p>
            <a:pPr algn="ctr"/>
            <a:r>
              <a:rPr lang="en-AU" sz="1100" baseline="0" dirty="0"/>
              <a:t>Transactions</a:t>
            </a:r>
          </a:p>
        </p:txBody>
      </p:sp>
      <p:pic>
        <p:nvPicPr>
          <p:cNvPr id="99" name="Picture 98"/>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7136790" y="3102250"/>
            <a:ext cx="1219478" cy="1219478"/>
          </a:xfrm>
          <a:prstGeom prst="rect">
            <a:avLst/>
          </a:prstGeom>
        </p:spPr>
      </p:pic>
      <p:sp>
        <p:nvSpPr>
          <p:cNvPr id="100" name="TextBox 99"/>
          <p:cNvSpPr txBox="1"/>
          <p:nvPr userDrawn="1"/>
        </p:nvSpPr>
        <p:spPr>
          <a:xfrm>
            <a:off x="6878126" y="4190923"/>
            <a:ext cx="1561032" cy="261610"/>
          </a:xfrm>
          <a:prstGeom prst="rect">
            <a:avLst/>
          </a:prstGeom>
          <a:noFill/>
        </p:spPr>
        <p:txBody>
          <a:bodyPr wrap="square" rtlCol="0">
            <a:spAutoFit/>
          </a:bodyPr>
          <a:lstStyle/>
          <a:p>
            <a:pPr algn="ctr"/>
            <a:r>
              <a:rPr lang="en-AU" sz="1100" dirty="0"/>
              <a:t>Travel</a:t>
            </a:r>
          </a:p>
        </p:txBody>
      </p:sp>
      <p:pic>
        <p:nvPicPr>
          <p:cNvPr id="102" name="Picture 101"/>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623667" y="1614906"/>
            <a:ext cx="1219478" cy="1219478"/>
          </a:xfrm>
          <a:prstGeom prst="rect">
            <a:avLst/>
          </a:prstGeom>
        </p:spPr>
      </p:pic>
      <p:sp>
        <p:nvSpPr>
          <p:cNvPr id="103" name="TextBox 102"/>
          <p:cNvSpPr txBox="1"/>
          <p:nvPr userDrawn="1"/>
        </p:nvSpPr>
        <p:spPr>
          <a:xfrm>
            <a:off x="447633" y="2727512"/>
            <a:ext cx="1561032" cy="261610"/>
          </a:xfrm>
          <a:prstGeom prst="rect">
            <a:avLst/>
          </a:prstGeom>
          <a:noFill/>
        </p:spPr>
        <p:txBody>
          <a:bodyPr wrap="square" rtlCol="0">
            <a:spAutoFit/>
          </a:bodyPr>
          <a:lstStyle/>
          <a:p>
            <a:pPr algn="ctr"/>
            <a:r>
              <a:rPr lang="en-AU" sz="1100" dirty="0"/>
              <a:t>Cards</a:t>
            </a:r>
          </a:p>
        </p:txBody>
      </p:sp>
      <p:cxnSp>
        <p:nvCxnSpPr>
          <p:cNvPr id="105" name="Straight Connector 104"/>
          <p:cNvCxnSpPr/>
          <p:nvPr userDrawn="1"/>
        </p:nvCxnSpPr>
        <p:spPr>
          <a:xfrm>
            <a:off x="8767985" y="1642296"/>
            <a:ext cx="0" cy="4431836"/>
          </a:xfrm>
          <a:prstGeom prst="line">
            <a:avLst/>
          </a:prstGeom>
          <a:ln>
            <a:solidFill>
              <a:srgbClr val="0B373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76075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Icons_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5"/>
            <a:ext cx="10515600" cy="720191"/>
          </a:xfrm>
        </p:spPr>
        <p:txBody>
          <a:bodyPr/>
          <a:lstStyle>
            <a:lvl1pPr>
              <a:defRPr/>
            </a:lvl1pPr>
          </a:lstStyle>
          <a:p>
            <a:r>
              <a:rPr lang="en-US" dirty="0"/>
              <a:t>Iconography</a:t>
            </a:r>
            <a:endParaRPr lang="en-AU" dirty="0"/>
          </a:p>
        </p:txBody>
      </p:sp>
      <p:sp>
        <p:nvSpPr>
          <p:cNvPr id="3" name="Slide Number Placeholder 2"/>
          <p:cNvSpPr>
            <a:spLocks noGrp="1"/>
          </p:cNvSpPr>
          <p:nvPr>
            <p:ph type="sldNum" sz="quarter" idx="10"/>
          </p:nvPr>
        </p:nvSpPr>
        <p:spPr/>
        <p:txBody>
          <a:bodyPr/>
          <a:lstStyle/>
          <a:p>
            <a:fld id="{C34F29A4-787F-46F3-9495-1EFFEFE37057}" type="slidenum">
              <a:rPr lang="en-AU" smtClean="0"/>
              <a:t>‹#›</a:t>
            </a:fld>
            <a:endParaRPr lang="en-AU"/>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874528" y="4937708"/>
            <a:ext cx="1219478" cy="1219478"/>
          </a:xfrm>
          <a:prstGeom prst="rect">
            <a:avLst/>
          </a:prstGeom>
        </p:spPr>
      </p:pic>
      <p:sp>
        <p:nvSpPr>
          <p:cNvPr id="13" name="TextBox 12"/>
          <p:cNvSpPr txBox="1"/>
          <p:nvPr userDrawn="1"/>
        </p:nvSpPr>
        <p:spPr>
          <a:xfrm>
            <a:off x="2672416" y="6026381"/>
            <a:ext cx="1561032" cy="261610"/>
          </a:xfrm>
          <a:prstGeom prst="rect">
            <a:avLst/>
          </a:prstGeom>
          <a:noFill/>
        </p:spPr>
        <p:txBody>
          <a:bodyPr wrap="square" rtlCol="0">
            <a:spAutoFit/>
          </a:bodyPr>
          <a:lstStyle/>
          <a:p>
            <a:pPr algn="ctr"/>
            <a:r>
              <a:rPr lang="en-AU" sz="1100" dirty="0"/>
              <a:t>Calendar</a:t>
            </a:r>
          </a:p>
        </p:txBody>
      </p:sp>
      <p:pic>
        <p:nvPicPr>
          <p:cNvPr id="16" name="Picture 1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51181" y="3048721"/>
            <a:ext cx="1219478" cy="1219478"/>
          </a:xfrm>
          <a:prstGeom prst="rect">
            <a:avLst/>
          </a:prstGeom>
        </p:spPr>
      </p:pic>
      <p:sp>
        <p:nvSpPr>
          <p:cNvPr id="17" name="TextBox 16"/>
          <p:cNvSpPr txBox="1"/>
          <p:nvPr userDrawn="1"/>
        </p:nvSpPr>
        <p:spPr>
          <a:xfrm>
            <a:off x="6809627" y="4188645"/>
            <a:ext cx="1561032" cy="261610"/>
          </a:xfrm>
          <a:prstGeom prst="rect">
            <a:avLst/>
          </a:prstGeom>
          <a:noFill/>
        </p:spPr>
        <p:txBody>
          <a:bodyPr wrap="square" rtlCol="0">
            <a:spAutoFit/>
          </a:bodyPr>
          <a:lstStyle/>
          <a:p>
            <a:pPr algn="ctr"/>
            <a:r>
              <a:rPr lang="en-AU" sz="1100" dirty="0"/>
              <a:t>Contact</a:t>
            </a:r>
            <a:r>
              <a:rPr lang="en-AU" sz="1100" baseline="0" dirty="0"/>
              <a:t> Us</a:t>
            </a:r>
            <a:endParaRPr lang="en-AU" sz="1100" dirty="0"/>
          </a:p>
        </p:txBody>
      </p:sp>
      <p:pic>
        <p:nvPicPr>
          <p:cNvPr id="18" name="Picture 17"/>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154467" y="1399244"/>
            <a:ext cx="1219478" cy="1219478"/>
          </a:xfrm>
          <a:prstGeom prst="rect">
            <a:avLst/>
          </a:prstGeom>
        </p:spPr>
      </p:pic>
      <p:sp>
        <p:nvSpPr>
          <p:cNvPr id="19" name="TextBox 18"/>
          <p:cNvSpPr txBox="1"/>
          <p:nvPr userDrawn="1"/>
        </p:nvSpPr>
        <p:spPr>
          <a:xfrm>
            <a:off x="6983690" y="2539168"/>
            <a:ext cx="1561032" cy="261610"/>
          </a:xfrm>
          <a:prstGeom prst="rect">
            <a:avLst/>
          </a:prstGeom>
          <a:noFill/>
        </p:spPr>
        <p:txBody>
          <a:bodyPr wrap="square" rtlCol="0">
            <a:spAutoFit/>
          </a:bodyPr>
          <a:lstStyle/>
          <a:p>
            <a:pPr algn="ctr"/>
            <a:r>
              <a:rPr lang="en-AU" sz="1100" dirty="0"/>
              <a:t>Call</a:t>
            </a:r>
            <a:r>
              <a:rPr lang="en-AU" sz="1100" baseline="0" dirty="0"/>
              <a:t> Us</a:t>
            </a:r>
            <a:endParaRPr lang="en-AU" sz="1100" dirty="0"/>
          </a:p>
        </p:txBody>
      </p:sp>
      <p:pic>
        <p:nvPicPr>
          <p:cNvPr id="20" name="Picture 19"/>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4039630" y="4842787"/>
            <a:ext cx="1219478" cy="1219478"/>
          </a:xfrm>
          <a:prstGeom prst="rect">
            <a:avLst/>
          </a:prstGeom>
        </p:spPr>
      </p:pic>
      <p:sp>
        <p:nvSpPr>
          <p:cNvPr id="21" name="TextBox 20"/>
          <p:cNvSpPr txBox="1"/>
          <p:nvPr userDrawn="1"/>
        </p:nvSpPr>
        <p:spPr>
          <a:xfrm>
            <a:off x="3888933" y="6048114"/>
            <a:ext cx="1561032" cy="261610"/>
          </a:xfrm>
          <a:prstGeom prst="rect">
            <a:avLst/>
          </a:prstGeom>
          <a:noFill/>
        </p:spPr>
        <p:txBody>
          <a:bodyPr wrap="square" rtlCol="0">
            <a:spAutoFit/>
          </a:bodyPr>
          <a:lstStyle/>
          <a:p>
            <a:pPr algn="ctr"/>
            <a:r>
              <a:rPr lang="en-AU" sz="1100" dirty="0"/>
              <a:t>Currency</a:t>
            </a:r>
          </a:p>
        </p:txBody>
      </p:sp>
      <p:pic>
        <p:nvPicPr>
          <p:cNvPr id="22" name="Picture 21"/>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6435528" y="4841449"/>
            <a:ext cx="1219478" cy="1219478"/>
          </a:xfrm>
          <a:prstGeom prst="rect">
            <a:avLst/>
          </a:prstGeom>
        </p:spPr>
      </p:pic>
      <p:sp>
        <p:nvSpPr>
          <p:cNvPr id="23" name="TextBox 22"/>
          <p:cNvSpPr txBox="1"/>
          <p:nvPr userDrawn="1"/>
        </p:nvSpPr>
        <p:spPr>
          <a:xfrm>
            <a:off x="6197220" y="6048114"/>
            <a:ext cx="1561032" cy="261610"/>
          </a:xfrm>
          <a:prstGeom prst="rect">
            <a:avLst/>
          </a:prstGeom>
          <a:noFill/>
        </p:spPr>
        <p:txBody>
          <a:bodyPr wrap="square" rtlCol="0">
            <a:spAutoFit/>
          </a:bodyPr>
          <a:lstStyle/>
          <a:p>
            <a:pPr algn="ctr"/>
            <a:r>
              <a:rPr lang="en-AU" sz="1100" dirty="0"/>
              <a:t>Documents</a:t>
            </a:r>
          </a:p>
        </p:txBody>
      </p:sp>
      <p:pic>
        <p:nvPicPr>
          <p:cNvPr id="24" name="Picture 23"/>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939098" y="1367970"/>
            <a:ext cx="1219478" cy="1219478"/>
          </a:xfrm>
          <a:prstGeom prst="rect">
            <a:avLst/>
          </a:prstGeom>
        </p:spPr>
      </p:pic>
      <p:sp>
        <p:nvSpPr>
          <p:cNvPr id="25" name="TextBox 24"/>
          <p:cNvSpPr txBox="1"/>
          <p:nvPr userDrawn="1"/>
        </p:nvSpPr>
        <p:spPr>
          <a:xfrm>
            <a:off x="9792253" y="2525059"/>
            <a:ext cx="1561032" cy="261610"/>
          </a:xfrm>
          <a:prstGeom prst="rect">
            <a:avLst/>
          </a:prstGeom>
          <a:noFill/>
        </p:spPr>
        <p:txBody>
          <a:bodyPr wrap="square" rtlCol="0">
            <a:spAutoFit/>
          </a:bodyPr>
          <a:lstStyle/>
          <a:p>
            <a:pPr algn="ctr"/>
            <a:r>
              <a:rPr lang="en-AU" sz="1100" dirty="0"/>
              <a:t>Email</a:t>
            </a:r>
          </a:p>
        </p:txBody>
      </p:sp>
      <p:sp>
        <p:nvSpPr>
          <p:cNvPr id="11" name="TextBox 10"/>
          <p:cNvSpPr txBox="1"/>
          <p:nvPr userDrawn="1"/>
        </p:nvSpPr>
        <p:spPr>
          <a:xfrm>
            <a:off x="129420" y="6029761"/>
            <a:ext cx="1561032" cy="261610"/>
          </a:xfrm>
          <a:prstGeom prst="rect">
            <a:avLst/>
          </a:prstGeom>
          <a:noFill/>
        </p:spPr>
        <p:txBody>
          <a:bodyPr wrap="square" rtlCol="0">
            <a:spAutoFit/>
          </a:bodyPr>
          <a:lstStyle/>
          <a:p>
            <a:pPr algn="ctr"/>
            <a:r>
              <a:rPr lang="en-AU" sz="1100" dirty="0"/>
              <a:t>Calculator</a:t>
            </a:r>
          </a:p>
        </p:txBody>
      </p:sp>
      <p:pic>
        <p:nvPicPr>
          <p:cNvPr id="31" name="Picture 30"/>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300197" y="4941088"/>
            <a:ext cx="1219478" cy="1219478"/>
          </a:xfrm>
          <a:prstGeom prst="rect">
            <a:avLst/>
          </a:prstGeom>
        </p:spPr>
      </p:pic>
      <p:pic>
        <p:nvPicPr>
          <p:cNvPr id="32" name="Picture 31"/>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3476425" y="1337131"/>
            <a:ext cx="1219478" cy="1219478"/>
          </a:xfrm>
          <a:prstGeom prst="rect">
            <a:avLst/>
          </a:prstGeom>
        </p:spPr>
      </p:pic>
      <p:sp>
        <p:nvSpPr>
          <p:cNvPr id="33" name="TextBox 32"/>
          <p:cNvSpPr txBox="1"/>
          <p:nvPr userDrawn="1"/>
        </p:nvSpPr>
        <p:spPr>
          <a:xfrm>
            <a:off x="3172740" y="2565668"/>
            <a:ext cx="1561032" cy="261610"/>
          </a:xfrm>
          <a:prstGeom prst="rect">
            <a:avLst/>
          </a:prstGeom>
          <a:noFill/>
        </p:spPr>
        <p:txBody>
          <a:bodyPr wrap="square" rtlCol="0">
            <a:spAutoFit/>
          </a:bodyPr>
          <a:lstStyle/>
          <a:p>
            <a:pPr algn="ctr"/>
            <a:r>
              <a:rPr lang="en-AU" sz="1100" dirty="0"/>
              <a:t>Get</a:t>
            </a:r>
            <a:r>
              <a:rPr lang="en-AU" sz="1100" baseline="0" dirty="0"/>
              <a:t> the App</a:t>
            </a:r>
            <a:endParaRPr lang="en-AU" sz="1100" dirty="0"/>
          </a:p>
        </p:txBody>
      </p:sp>
      <p:pic>
        <p:nvPicPr>
          <p:cNvPr id="48" name="Picture 47"/>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8527287" y="2826094"/>
            <a:ext cx="1219478" cy="1219478"/>
          </a:xfrm>
          <a:prstGeom prst="rect">
            <a:avLst/>
          </a:prstGeom>
        </p:spPr>
      </p:pic>
      <p:sp>
        <p:nvSpPr>
          <p:cNvPr id="49" name="TextBox 48"/>
          <p:cNvSpPr txBox="1"/>
          <p:nvPr userDrawn="1"/>
        </p:nvSpPr>
        <p:spPr>
          <a:xfrm>
            <a:off x="8356510" y="4186493"/>
            <a:ext cx="1561032" cy="261610"/>
          </a:xfrm>
          <a:prstGeom prst="rect">
            <a:avLst/>
          </a:prstGeom>
          <a:noFill/>
        </p:spPr>
        <p:txBody>
          <a:bodyPr wrap="square" rtlCol="0">
            <a:spAutoFit/>
          </a:bodyPr>
          <a:lstStyle/>
          <a:p>
            <a:pPr algn="ctr"/>
            <a:r>
              <a:rPr lang="en-AU" sz="1100" dirty="0"/>
              <a:t>Help</a:t>
            </a:r>
            <a:r>
              <a:rPr lang="en-AU" sz="1100" baseline="0" dirty="0"/>
              <a:t> &amp; Support</a:t>
            </a:r>
            <a:endParaRPr lang="en-AU" sz="1100" dirty="0"/>
          </a:p>
        </p:txBody>
      </p:sp>
      <p:pic>
        <p:nvPicPr>
          <p:cNvPr id="51" name="Picture 50"/>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9963930" y="2867107"/>
            <a:ext cx="1219478" cy="1219478"/>
          </a:xfrm>
          <a:prstGeom prst="rect">
            <a:avLst/>
          </a:prstGeom>
        </p:spPr>
      </p:pic>
      <p:sp>
        <p:nvSpPr>
          <p:cNvPr id="52" name="TextBox 51"/>
          <p:cNvSpPr txBox="1"/>
          <p:nvPr userDrawn="1"/>
        </p:nvSpPr>
        <p:spPr>
          <a:xfrm>
            <a:off x="9803852" y="4179965"/>
            <a:ext cx="1561032" cy="261610"/>
          </a:xfrm>
          <a:prstGeom prst="rect">
            <a:avLst/>
          </a:prstGeom>
          <a:noFill/>
        </p:spPr>
        <p:txBody>
          <a:bodyPr wrap="square" rtlCol="0">
            <a:spAutoFit/>
          </a:bodyPr>
          <a:lstStyle/>
          <a:p>
            <a:pPr algn="ctr"/>
            <a:r>
              <a:rPr lang="en-AU" sz="1100" dirty="0"/>
              <a:t>Help</a:t>
            </a:r>
          </a:p>
        </p:txBody>
      </p:sp>
      <p:pic>
        <p:nvPicPr>
          <p:cNvPr id="59" name="Picture 58"/>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568857" y="4813876"/>
            <a:ext cx="1219478" cy="1219478"/>
          </a:xfrm>
          <a:prstGeom prst="rect">
            <a:avLst/>
          </a:prstGeom>
        </p:spPr>
      </p:pic>
      <p:sp>
        <p:nvSpPr>
          <p:cNvPr id="60" name="TextBox 59"/>
          <p:cNvSpPr txBox="1"/>
          <p:nvPr userDrawn="1"/>
        </p:nvSpPr>
        <p:spPr>
          <a:xfrm>
            <a:off x="1381073" y="6060539"/>
            <a:ext cx="1561032" cy="230832"/>
          </a:xfrm>
          <a:prstGeom prst="rect">
            <a:avLst/>
          </a:prstGeom>
          <a:noFill/>
        </p:spPr>
        <p:txBody>
          <a:bodyPr wrap="square" rtlCol="0">
            <a:spAutoFit/>
          </a:bodyPr>
          <a:lstStyle/>
          <a:p>
            <a:pPr algn="ctr"/>
            <a:r>
              <a:rPr lang="en-AU" sz="900" dirty="0"/>
              <a:t>International</a:t>
            </a:r>
            <a:r>
              <a:rPr lang="en-AU" sz="900" baseline="0" dirty="0"/>
              <a:t> Services</a:t>
            </a:r>
            <a:endParaRPr lang="en-AU" sz="900" dirty="0"/>
          </a:p>
        </p:txBody>
      </p:sp>
      <p:pic>
        <p:nvPicPr>
          <p:cNvPr id="63" name="Picture 62"/>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8527287" y="1271276"/>
            <a:ext cx="1219478" cy="1219478"/>
          </a:xfrm>
          <a:prstGeom prst="rect">
            <a:avLst/>
          </a:prstGeom>
        </p:spPr>
      </p:pic>
      <p:sp>
        <p:nvSpPr>
          <p:cNvPr id="64" name="TextBox 63"/>
          <p:cNvSpPr txBox="1"/>
          <p:nvPr userDrawn="1"/>
        </p:nvSpPr>
        <p:spPr>
          <a:xfrm>
            <a:off x="8401998" y="2527619"/>
            <a:ext cx="1561032" cy="261610"/>
          </a:xfrm>
          <a:prstGeom prst="rect">
            <a:avLst/>
          </a:prstGeom>
          <a:noFill/>
        </p:spPr>
        <p:txBody>
          <a:bodyPr wrap="square" rtlCol="0">
            <a:spAutoFit/>
          </a:bodyPr>
          <a:lstStyle/>
          <a:p>
            <a:pPr algn="ctr"/>
            <a:r>
              <a:rPr lang="en-AU" sz="1100" dirty="0"/>
              <a:t>Locate</a:t>
            </a:r>
            <a:r>
              <a:rPr lang="en-AU" sz="1100" baseline="0" dirty="0"/>
              <a:t> Us</a:t>
            </a:r>
          </a:p>
        </p:txBody>
      </p:sp>
      <p:pic>
        <p:nvPicPr>
          <p:cNvPr id="65" name="Picture 64"/>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951919" y="1451869"/>
            <a:ext cx="1219478" cy="1219478"/>
          </a:xfrm>
          <a:prstGeom prst="rect">
            <a:avLst/>
          </a:prstGeom>
        </p:spPr>
      </p:pic>
      <p:sp>
        <p:nvSpPr>
          <p:cNvPr id="66" name="TextBox 65"/>
          <p:cNvSpPr txBox="1"/>
          <p:nvPr userDrawn="1"/>
        </p:nvSpPr>
        <p:spPr>
          <a:xfrm>
            <a:off x="1773447" y="2634498"/>
            <a:ext cx="1561032" cy="261610"/>
          </a:xfrm>
          <a:prstGeom prst="rect">
            <a:avLst/>
          </a:prstGeom>
          <a:noFill/>
        </p:spPr>
        <p:txBody>
          <a:bodyPr wrap="square" rtlCol="0">
            <a:spAutoFit/>
          </a:bodyPr>
          <a:lstStyle/>
          <a:p>
            <a:pPr algn="ctr"/>
            <a:r>
              <a:rPr lang="en-AU" sz="1100" baseline="0" dirty="0"/>
              <a:t>Mobile</a:t>
            </a:r>
          </a:p>
        </p:txBody>
      </p:sp>
      <p:pic>
        <p:nvPicPr>
          <p:cNvPr id="67" name="Picture 66"/>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5213677" y="4848866"/>
            <a:ext cx="1219478" cy="1219478"/>
          </a:xfrm>
          <a:prstGeom prst="rect">
            <a:avLst/>
          </a:prstGeom>
        </p:spPr>
      </p:pic>
      <p:sp>
        <p:nvSpPr>
          <p:cNvPr id="68" name="TextBox 67"/>
          <p:cNvSpPr txBox="1"/>
          <p:nvPr userDrawn="1"/>
        </p:nvSpPr>
        <p:spPr>
          <a:xfrm>
            <a:off x="5077549" y="6020167"/>
            <a:ext cx="1561032" cy="261610"/>
          </a:xfrm>
          <a:prstGeom prst="rect">
            <a:avLst/>
          </a:prstGeom>
          <a:noFill/>
        </p:spPr>
        <p:txBody>
          <a:bodyPr wrap="square" rtlCol="0">
            <a:spAutoFit/>
          </a:bodyPr>
          <a:lstStyle/>
          <a:p>
            <a:pPr algn="ctr"/>
            <a:r>
              <a:rPr lang="en-AU" sz="1100" baseline="0" dirty="0"/>
              <a:t>Payees</a:t>
            </a:r>
          </a:p>
        </p:txBody>
      </p:sp>
      <p:pic>
        <p:nvPicPr>
          <p:cNvPr id="74" name="Picture 73"/>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341802" y="1467581"/>
            <a:ext cx="1219478" cy="1219478"/>
          </a:xfrm>
          <a:prstGeom prst="rect">
            <a:avLst/>
          </a:prstGeom>
        </p:spPr>
      </p:pic>
      <p:sp>
        <p:nvSpPr>
          <p:cNvPr id="75" name="TextBox 74"/>
          <p:cNvSpPr txBox="1"/>
          <p:nvPr userDrawn="1"/>
        </p:nvSpPr>
        <p:spPr>
          <a:xfrm>
            <a:off x="171025" y="2556254"/>
            <a:ext cx="1561032" cy="261610"/>
          </a:xfrm>
          <a:prstGeom prst="rect">
            <a:avLst/>
          </a:prstGeom>
          <a:noFill/>
        </p:spPr>
        <p:txBody>
          <a:bodyPr wrap="square" rtlCol="0">
            <a:spAutoFit/>
          </a:bodyPr>
          <a:lstStyle/>
          <a:p>
            <a:pPr algn="ctr"/>
            <a:r>
              <a:rPr lang="en-AU" sz="1100" dirty="0"/>
              <a:t>Accessing Money</a:t>
            </a:r>
          </a:p>
        </p:txBody>
      </p:sp>
      <p:pic>
        <p:nvPicPr>
          <p:cNvPr id="77" name="Picture 76"/>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271711" y="2994305"/>
            <a:ext cx="1219478" cy="1219478"/>
          </a:xfrm>
          <a:prstGeom prst="rect">
            <a:avLst/>
          </a:prstGeom>
        </p:spPr>
      </p:pic>
      <p:sp>
        <p:nvSpPr>
          <p:cNvPr id="78" name="TextBox 77"/>
          <p:cNvSpPr txBox="1"/>
          <p:nvPr userDrawn="1"/>
        </p:nvSpPr>
        <p:spPr>
          <a:xfrm>
            <a:off x="129420" y="4082978"/>
            <a:ext cx="1561032" cy="261610"/>
          </a:xfrm>
          <a:prstGeom prst="rect">
            <a:avLst/>
          </a:prstGeom>
          <a:noFill/>
        </p:spPr>
        <p:txBody>
          <a:bodyPr wrap="square" rtlCol="0">
            <a:spAutoFit/>
          </a:bodyPr>
          <a:lstStyle/>
          <a:p>
            <a:pPr algn="ctr"/>
            <a:r>
              <a:rPr lang="en-AU" sz="1100" dirty="0"/>
              <a:t>ATM</a:t>
            </a:r>
          </a:p>
        </p:txBody>
      </p:sp>
      <p:pic>
        <p:nvPicPr>
          <p:cNvPr id="79" name="Picture 78"/>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1796925" y="2888249"/>
            <a:ext cx="1219478" cy="1219478"/>
          </a:xfrm>
          <a:prstGeom prst="rect">
            <a:avLst/>
          </a:prstGeom>
        </p:spPr>
      </p:pic>
      <p:sp>
        <p:nvSpPr>
          <p:cNvPr id="81" name="TextBox 80"/>
          <p:cNvSpPr txBox="1"/>
          <p:nvPr userDrawn="1"/>
        </p:nvSpPr>
        <p:spPr>
          <a:xfrm>
            <a:off x="1626430" y="4040868"/>
            <a:ext cx="1561032" cy="261610"/>
          </a:xfrm>
          <a:prstGeom prst="rect">
            <a:avLst/>
          </a:prstGeom>
          <a:noFill/>
        </p:spPr>
        <p:txBody>
          <a:bodyPr wrap="square" rtlCol="0">
            <a:spAutoFit/>
          </a:bodyPr>
          <a:lstStyle/>
          <a:p>
            <a:pPr algn="ctr"/>
            <a:r>
              <a:rPr lang="en-AU" sz="1100" baseline="0" dirty="0"/>
              <a:t>Internet Banking</a:t>
            </a:r>
          </a:p>
        </p:txBody>
      </p:sp>
      <p:pic>
        <p:nvPicPr>
          <p:cNvPr id="85" name="Picture 84"/>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3366786" y="2980196"/>
            <a:ext cx="1219478" cy="1219478"/>
          </a:xfrm>
          <a:prstGeom prst="rect">
            <a:avLst/>
          </a:prstGeom>
        </p:spPr>
      </p:pic>
      <p:sp>
        <p:nvSpPr>
          <p:cNvPr id="86" name="TextBox 85"/>
          <p:cNvSpPr txBox="1"/>
          <p:nvPr userDrawn="1"/>
        </p:nvSpPr>
        <p:spPr>
          <a:xfrm>
            <a:off x="3153634" y="4105377"/>
            <a:ext cx="1561032" cy="261610"/>
          </a:xfrm>
          <a:prstGeom prst="rect">
            <a:avLst/>
          </a:prstGeom>
          <a:noFill/>
        </p:spPr>
        <p:txBody>
          <a:bodyPr wrap="square" rtlCol="0">
            <a:spAutoFit/>
          </a:bodyPr>
          <a:lstStyle/>
          <a:p>
            <a:pPr algn="ctr"/>
            <a:r>
              <a:rPr lang="en-AU" sz="1100" baseline="0" dirty="0"/>
              <a:t>Payments &amp; Transfers</a:t>
            </a:r>
          </a:p>
        </p:txBody>
      </p:sp>
      <p:pic>
        <p:nvPicPr>
          <p:cNvPr id="95" name="Picture 94"/>
          <p:cNvPicPr>
            <a:picLocks noChangeAspect="1"/>
          </p:cNvPicPr>
          <p:nvPr userDrawn="1"/>
        </p:nvPicPr>
        <p:blipFill>
          <a:blip r:embed="rId20">
            <a:extLst>
              <a:ext uri="{28A0092B-C50C-407E-A947-70E740481C1C}">
                <a14:useLocalDpi xmlns:a14="http://schemas.microsoft.com/office/drawing/2010/main" val="0"/>
              </a:ext>
            </a:extLst>
          </a:blip>
          <a:stretch>
            <a:fillRect/>
          </a:stretch>
        </p:blipFill>
        <p:spPr>
          <a:xfrm>
            <a:off x="4883920" y="2965386"/>
            <a:ext cx="1219478" cy="1219478"/>
          </a:xfrm>
          <a:prstGeom prst="rect">
            <a:avLst/>
          </a:prstGeom>
        </p:spPr>
      </p:pic>
      <p:sp>
        <p:nvSpPr>
          <p:cNvPr id="96" name="TextBox 95"/>
          <p:cNvSpPr txBox="1"/>
          <p:nvPr userDrawn="1"/>
        </p:nvSpPr>
        <p:spPr>
          <a:xfrm>
            <a:off x="4750465" y="4082734"/>
            <a:ext cx="1561032" cy="261610"/>
          </a:xfrm>
          <a:prstGeom prst="rect">
            <a:avLst/>
          </a:prstGeom>
          <a:noFill/>
        </p:spPr>
        <p:txBody>
          <a:bodyPr wrap="square" rtlCol="0">
            <a:spAutoFit/>
          </a:bodyPr>
          <a:lstStyle/>
          <a:p>
            <a:pPr algn="ctr"/>
            <a:r>
              <a:rPr lang="en-AU" sz="1100" dirty="0"/>
              <a:t>Website</a:t>
            </a:r>
          </a:p>
        </p:txBody>
      </p:sp>
      <p:pic>
        <p:nvPicPr>
          <p:cNvPr id="97" name="Picture 96"/>
          <p:cNvPicPr>
            <a:picLocks noChangeAspect="1"/>
          </p:cNvPicPr>
          <p:nvPr userDrawn="1"/>
        </p:nvPicPr>
        <p:blipFill>
          <a:blip r:embed="rId21" cstate="print">
            <a:extLst>
              <a:ext uri="{28A0092B-C50C-407E-A947-70E740481C1C}">
                <a14:useLocalDpi xmlns:a14="http://schemas.microsoft.com/office/drawing/2010/main" val="0"/>
              </a:ext>
            </a:extLst>
          </a:blip>
          <a:stretch>
            <a:fillRect/>
          </a:stretch>
        </p:blipFill>
        <p:spPr>
          <a:xfrm>
            <a:off x="4931024" y="1297181"/>
            <a:ext cx="1219202" cy="1219202"/>
          </a:xfrm>
          <a:prstGeom prst="rect">
            <a:avLst/>
          </a:prstGeom>
        </p:spPr>
      </p:pic>
      <p:sp>
        <p:nvSpPr>
          <p:cNvPr id="98" name="TextBox 97"/>
          <p:cNvSpPr txBox="1"/>
          <p:nvPr userDrawn="1"/>
        </p:nvSpPr>
        <p:spPr>
          <a:xfrm>
            <a:off x="4760109" y="2539168"/>
            <a:ext cx="1561032" cy="261610"/>
          </a:xfrm>
          <a:prstGeom prst="rect">
            <a:avLst/>
          </a:prstGeom>
          <a:noFill/>
        </p:spPr>
        <p:txBody>
          <a:bodyPr wrap="square" rtlCol="0">
            <a:spAutoFit/>
          </a:bodyPr>
          <a:lstStyle/>
          <a:p>
            <a:pPr algn="ctr"/>
            <a:r>
              <a:rPr lang="en-AU" sz="1100" baseline="0" dirty="0"/>
              <a:t>Mobile Payments</a:t>
            </a:r>
          </a:p>
        </p:txBody>
      </p:sp>
      <p:cxnSp>
        <p:nvCxnSpPr>
          <p:cNvPr id="103" name="Straight Connector 102"/>
          <p:cNvCxnSpPr/>
          <p:nvPr userDrawn="1"/>
        </p:nvCxnSpPr>
        <p:spPr>
          <a:xfrm>
            <a:off x="6706001" y="1530888"/>
            <a:ext cx="16875" cy="2787372"/>
          </a:xfrm>
          <a:prstGeom prst="line">
            <a:avLst/>
          </a:prstGeom>
          <a:ln>
            <a:solidFill>
              <a:srgbClr val="0B3736"/>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userDrawn="1"/>
        </p:nvCxnSpPr>
        <p:spPr>
          <a:xfrm flipV="1">
            <a:off x="341802" y="4606183"/>
            <a:ext cx="10930101" cy="17092"/>
          </a:xfrm>
          <a:prstGeom prst="line">
            <a:avLst/>
          </a:prstGeom>
          <a:ln>
            <a:solidFill>
              <a:srgbClr val="0B3736"/>
            </a:solidFill>
          </a:ln>
        </p:spPr>
        <p:style>
          <a:lnRef idx="1">
            <a:schemeClr val="accent1"/>
          </a:lnRef>
          <a:fillRef idx="0">
            <a:schemeClr val="accent1"/>
          </a:fillRef>
          <a:effectRef idx="0">
            <a:schemeClr val="accent1"/>
          </a:effectRef>
          <a:fontRef idx="minor">
            <a:schemeClr val="tx1"/>
          </a:fontRef>
        </p:style>
      </p:cxnSp>
      <p:pic>
        <p:nvPicPr>
          <p:cNvPr id="110" name="Picture 109"/>
          <p:cNvPicPr>
            <a:picLocks noChangeAspect="1"/>
          </p:cNvPicPr>
          <p:nvPr userDrawn="1"/>
        </p:nvPicPr>
        <p:blipFill>
          <a:blip r:embed="rId22">
            <a:extLst>
              <a:ext uri="{28A0092B-C50C-407E-A947-70E740481C1C}">
                <a14:useLocalDpi xmlns:a14="http://schemas.microsoft.com/office/drawing/2010/main" val="0"/>
              </a:ext>
            </a:extLst>
          </a:blip>
          <a:stretch>
            <a:fillRect/>
          </a:stretch>
        </p:blipFill>
        <p:spPr>
          <a:xfrm>
            <a:off x="7607202" y="4810283"/>
            <a:ext cx="1219478" cy="1219478"/>
          </a:xfrm>
          <a:prstGeom prst="rect">
            <a:avLst/>
          </a:prstGeom>
        </p:spPr>
      </p:pic>
      <p:sp>
        <p:nvSpPr>
          <p:cNvPr id="111" name="TextBox 110"/>
          <p:cNvSpPr txBox="1"/>
          <p:nvPr userDrawn="1"/>
        </p:nvSpPr>
        <p:spPr>
          <a:xfrm>
            <a:off x="7436425" y="6029761"/>
            <a:ext cx="1561032" cy="261610"/>
          </a:xfrm>
          <a:prstGeom prst="rect">
            <a:avLst/>
          </a:prstGeom>
          <a:noFill/>
        </p:spPr>
        <p:txBody>
          <a:bodyPr wrap="square" rtlCol="0">
            <a:spAutoFit/>
          </a:bodyPr>
          <a:lstStyle/>
          <a:p>
            <a:pPr algn="ctr"/>
            <a:r>
              <a:rPr lang="en-AU" sz="1100" dirty="0"/>
              <a:t>Money</a:t>
            </a:r>
          </a:p>
        </p:txBody>
      </p:sp>
      <p:sp>
        <p:nvSpPr>
          <p:cNvPr id="114" name="TextBox 113"/>
          <p:cNvSpPr txBox="1"/>
          <p:nvPr userDrawn="1"/>
        </p:nvSpPr>
        <p:spPr>
          <a:xfrm>
            <a:off x="8527287" y="6011408"/>
            <a:ext cx="1561032" cy="261610"/>
          </a:xfrm>
          <a:prstGeom prst="rect">
            <a:avLst/>
          </a:prstGeom>
          <a:noFill/>
        </p:spPr>
        <p:txBody>
          <a:bodyPr wrap="square" rtlCol="0">
            <a:spAutoFit/>
          </a:bodyPr>
          <a:lstStyle/>
          <a:p>
            <a:pPr algn="ctr"/>
            <a:r>
              <a:rPr lang="en-AU" sz="1100" dirty="0"/>
              <a:t>Error</a:t>
            </a:r>
          </a:p>
        </p:txBody>
      </p:sp>
      <p:pic>
        <p:nvPicPr>
          <p:cNvPr id="115" name="Picture 114"/>
          <p:cNvPicPr>
            <a:picLocks noChangeAspect="1"/>
          </p:cNvPicPr>
          <p:nvPr userDrawn="1"/>
        </p:nvPicPr>
        <p:blipFill>
          <a:blip r:embed="rId23">
            <a:extLst>
              <a:ext uri="{28A0092B-C50C-407E-A947-70E740481C1C}">
                <a14:useLocalDpi xmlns:a14="http://schemas.microsoft.com/office/drawing/2010/main" val="0"/>
              </a:ext>
            </a:extLst>
          </a:blip>
          <a:stretch>
            <a:fillRect/>
          </a:stretch>
        </p:blipFill>
        <p:spPr>
          <a:xfrm>
            <a:off x="8743552" y="4777252"/>
            <a:ext cx="1219478" cy="1219478"/>
          </a:xfrm>
          <a:prstGeom prst="rect">
            <a:avLst/>
          </a:prstGeom>
        </p:spPr>
      </p:pic>
      <p:pic>
        <p:nvPicPr>
          <p:cNvPr id="116" name="Picture 115"/>
          <p:cNvPicPr>
            <a:picLocks noChangeAspect="1"/>
          </p:cNvPicPr>
          <p:nvPr userDrawn="1"/>
        </p:nvPicPr>
        <p:blipFill>
          <a:blip r:embed="rId24">
            <a:extLst>
              <a:ext uri="{28A0092B-C50C-407E-A947-70E740481C1C}">
                <a14:useLocalDpi xmlns:a14="http://schemas.microsoft.com/office/drawing/2010/main" val="0"/>
              </a:ext>
            </a:extLst>
          </a:blip>
          <a:stretch>
            <a:fillRect/>
          </a:stretch>
        </p:blipFill>
        <p:spPr>
          <a:xfrm>
            <a:off x="10017785" y="4791930"/>
            <a:ext cx="1219478" cy="1219478"/>
          </a:xfrm>
          <a:prstGeom prst="rect">
            <a:avLst/>
          </a:prstGeom>
        </p:spPr>
      </p:pic>
      <p:sp>
        <p:nvSpPr>
          <p:cNvPr id="117" name="TextBox 116"/>
          <p:cNvSpPr txBox="1"/>
          <p:nvPr userDrawn="1"/>
        </p:nvSpPr>
        <p:spPr>
          <a:xfrm>
            <a:off x="9803852" y="6026381"/>
            <a:ext cx="1561032" cy="261610"/>
          </a:xfrm>
          <a:prstGeom prst="rect">
            <a:avLst/>
          </a:prstGeom>
          <a:noFill/>
        </p:spPr>
        <p:txBody>
          <a:bodyPr wrap="square" rtlCol="0">
            <a:spAutoFit/>
          </a:bodyPr>
          <a:lstStyle/>
          <a:p>
            <a:pPr algn="ctr"/>
            <a:r>
              <a:rPr lang="en-AU" sz="1100" dirty="0"/>
              <a:t>Approved</a:t>
            </a:r>
          </a:p>
        </p:txBody>
      </p:sp>
    </p:spTree>
    <p:extLst>
      <p:ext uri="{BB962C8B-B14F-4D97-AF65-F5344CB8AC3E}">
        <p14:creationId xmlns:p14="http://schemas.microsoft.com/office/powerpoint/2010/main" val="1374268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Cover Page 3">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endParaRPr lang="en-AU"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AU" dirty="0"/>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235219" y="5636435"/>
            <a:ext cx="4980227" cy="1221565"/>
          </a:xfrm>
          <a:prstGeom prst="rect">
            <a:avLst/>
          </a:prstGeom>
        </p:spPr>
      </p:pic>
      <p:sp>
        <p:nvSpPr>
          <p:cNvPr id="5" name="Slide Number Placeholder 5"/>
          <p:cNvSpPr>
            <a:spLocks noGrp="1"/>
          </p:cNvSpPr>
          <p:nvPr>
            <p:ph type="sldNum" sz="quarter" idx="12"/>
          </p:nvPr>
        </p:nvSpPr>
        <p:spPr>
          <a:xfrm>
            <a:off x="11648303" y="169734"/>
            <a:ext cx="372762" cy="365125"/>
          </a:xfrm>
        </p:spPr>
        <p:txBody>
          <a:bodyPr/>
          <a:lstStyle/>
          <a:p>
            <a:fld id="{C34F29A4-787F-46F3-9495-1EFFEFE37057}" type="slidenum">
              <a:rPr lang="en-AU" smtClean="0"/>
              <a:t>‹#›</a:t>
            </a:fld>
            <a:endParaRPr lang="en-AU"/>
          </a:p>
        </p:txBody>
      </p:sp>
    </p:spTree>
    <p:extLst>
      <p:ext uri="{BB962C8B-B14F-4D97-AF65-F5344CB8AC3E}">
        <p14:creationId xmlns:p14="http://schemas.microsoft.com/office/powerpoint/2010/main" val="909736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Cover Page 4">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endParaRPr lang="en-AU"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AU" dirty="0"/>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235219" y="5636435"/>
            <a:ext cx="4980227" cy="1221565"/>
          </a:xfrm>
          <a:prstGeom prst="rect">
            <a:avLst/>
          </a:prstGeom>
        </p:spPr>
      </p:pic>
      <p:sp>
        <p:nvSpPr>
          <p:cNvPr id="5" name="Slide Number Placeholder 5"/>
          <p:cNvSpPr>
            <a:spLocks noGrp="1"/>
          </p:cNvSpPr>
          <p:nvPr>
            <p:ph type="sldNum" sz="quarter" idx="12"/>
          </p:nvPr>
        </p:nvSpPr>
        <p:spPr>
          <a:xfrm>
            <a:off x="11648303" y="169734"/>
            <a:ext cx="372762" cy="365125"/>
          </a:xfrm>
        </p:spPr>
        <p:txBody>
          <a:bodyPr/>
          <a:lstStyle/>
          <a:p>
            <a:fld id="{C34F29A4-787F-46F3-9495-1EFFEFE37057}" type="slidenum">
              <a:rPr lang="en-AU" smtClean="0"/>
              <a:t>‹#›</a:t>
            </a:fld>
            <a:endParaRPr lang="en-AU"/>
          </a:p>
        </p:txBody>
      </p:sp>
    </p:spTree>
    <p:extLst>
      <p:ext uri="{BB962C8B-B14F-4D97-AF65-F5344CB8AC3E}">
        <p14:creationId xmlns:p14="http://schemas.microsoft.com/office/powerpoint/2010/main" val="1416084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able of Contents 1">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7" name="Rectangle 6"/>
          <p:cNvSpPr/>
          <p:nvPr userDrawn="1"/>
        </p:nvSpPr>
        <p:spPr>
          <a:xfrm>
            <a:off x="0" y="-4780"/>
            <a:ext cx="12192000" cy="1690688"/>
          </a:xfrm>
          <a:prstGeom prst="rect">
            <a:avLst/>
          </a:prstGeom>
          <a:solidFill>
            <a:srgbClr val="B8EDE2"/>
          </a:solidFill>
          <a:ln>
            <a:solidFill>
              <a:srgbClr val="B8EDE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p:cNvSpPr>
            <a:spLocks noGrp="1"/>
          </p:cNvSpPr>
          <p:nvPr>
            <p:ph type="title"/>
          </p:nvPr>
        </p:nvSpPr>
        <p:spPr/>
        <p:txBody>
          <a:bodyPr/>
          <a:lstStyle/>
          <a:p>
            <a:r>
              <a:rPr lang="en-US"/>
              <a:t>Click to edit Master title style</a:t>
            </a:r>
            <a:endParaRPr lang="en-AU"/>
          </a:p>
        </p:txBody>
      </p:sp>
      <p:sp>
        <p:nvSpPr>
          <p:cNvPr id="5" name="Slide Number Placeholder 5"/>
          <p:cNvSpPr>
            <a:spLocks noGrp="1"/>
          </p:cNvSpPr>
          <p:nvPr>
            <p:ph type="sldNum" sz="quarter" idx="12"/>
          </p:nvPr>
        </p:nvSpPr>
        <p:spPr>
          <a:xfrm>
            <a:off x="11648303" y="169734"/>
            <a:ext cx="372762" cy="365125"/>
          </a:xfrm>
        </p:spPr>
        <p:txBody>
          <a:bodyPr/>
          <a:lstStyle/>
          <a:p>
            <a:fld id="{C34F29A4-787F-46F3-9495-1EFFEFE37057}" type="slidenum">
              <a:rPr lang="en-AU" smtClean="0"/>
              <a:t>‹#›</a:t>
            </a:fld>
            <a:endParaRPr lang="en-AU"/>
          </a:p>
        </p:txBody>
      </p:sp>
    </p:spTree>
    <p:extLst>
      <p:ext uri="{BB962C8B-B14F-4D97-AF65-F5344CB8AC3E}">
        <p14:creationId xmlns:p14="http://schemas.microsoft.com/office/powerpoint/2010/main" val="654178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able of Contents 2">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Rectangle 6"/>
          <p:cNvSpPr/>
          <p:nvPr userDrawn="1"/>
        </p:nvSpPr>
        <p:spPr>
          <a:xfrm>
            <a:off x="0" y="-17480"/>
            <a:ext cx="12192000" cy="1690688"/>
          </a:xfrm>
          <a:prstGeom prst="rect">
            <a:avLst/>
          </a:prstGeom>
          <a:solidFill>
            <a:srgbClr val="0B3736"/>
          </a:solidFill>
          <a:ln>
            <a:solidFill>
              <a:srgbClr val="0B373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p:cNvSpPr>
            <a:spLocks noGrp="1"/>
          </p:cNvSpPr>
          <p:nvPr>
            <p:ph type="title"/>
          </p:nvPr>
        </p:nvSpPr>
        <p:spPr/>
        <p:txBody>
          <a:bodyPr/>
          <a:lstStyle>
            <a:lvl1pPr>
              <a:defRPr>
                <a:solidFill>
                  <a:schemeClr val="bg1"/>
                </a:solidFill>
              </a:defRPr>
            </a:lvl1pPr>
          </a:lstStyle>
          <a:p>
            <a:r>
              <a:rPr lang="en-US" dirty="0"/>
              <a:t>Click to edit Master title style</a:t>
            </a:r>
            <a:endParaRPr lang="en-AU" dirty="0"/>
          </a:p>
        </p:txBody>
      </p:sp>
      <p:sp>
        <p:nvSpPr>
          <p:cNvPr id="5" name="Slide Number Placeholder 5"/>
          <p:cNvSpPr>
            <a:spLocks noGrp="1"/>
          </p:cNvSpPr>
          <p:nvPr>
            <p:ph type="sldNum" sz="quarter" idx="12"/>
          </p:nvPr>
        </p:nvSpPr>
        <p:spPr>
          <a:xfrm>
            <a:off x="11648303" y="169734"/>
            <a:ext cx="372762" cy="365125"/>
          </a:xfrm>
        </p:spPr>
        <p:txBody>
          <a:bodyPr/>
          <a:lstStyle>
            <a:lvl1pPr>
              <a:defRPr>
                <a:solidFill>
                  <a:schemeClr val="bg2"/>
                </a:solidFill>
              </a:defRPr>
            </a:lvl1pPr>
          </a:lstStyle>
          <a:p>
            <a:fld id="{C34F29A4-787F-46F3-9495-1EFFEFE37057}" type="slidenum">
              <a:rPr lang="en-AU" smtClean="0"/>
              <a:pPr/>
              <a:t>‹#›</a:t>
            </a:fld>
            <a:endParaRPr lang="en-AU" dirty="0"/>
          </a:p>
        </p:txBody>
      </p:sp>
    </p:spTree>
    <p:extLst>
      <p:ext uri="{BB962C8B-B14F-4D97-AF65-F5344CB8AC3E}">
        <p14:creationId xmlns:p14="http://schemas.microsoft.com/office/powerpoint/2010/main" val="1975513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able of Contents 3">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Rectangle 6"/>
          <p:cNvSpPr/>
          <p:nvPr userDrawn="1"/>
        </p:nvSpPr>
        <p:spPr>
          <a:xfrm>
            <a:off x="0" y="-4780"/>
            <a:ext cx="12192000" cy="1690688"/>
          </a:xfrm>
          <a:prstGeom prst="rect">
            <a:avLst/>
          </a:prstGeom>
          <a:solidFill>
            <a:srgbClr val="DCBFEC"/>
          </a:solidFill>
          <a:ln>
            <a:solidFill>
              <a:srgbClr val="DCBF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p:cNvSpPr>
            <a:spLocks noGrp="1"/>
          </p:cNvSpPr>
          <p:nvPr>
            <p:ph type="title"/>
          </p:nvPr>
        </p:nvSpPr>
        <p:spPr/>
        <p:txBody>
          <a:bodyPr/>
          <a:lstStyle/>
          <a:p>
            <a:r>
              <a:rPr lang="en-US"/>
              <a:t>Click to edit Master title style</a:t>
            </a:r>
            <a:endParaRPr lang="en-AU"/>
          </a:p>
        </p:txBody>
      </p:sp>
      <p:sp>
        <p:nvSpPr>
          <p:cNvPr id="5" name="Slide Number Placeholder 5"/>
          <p:cNvSpPr>
            <a:spLocks noGrp="1"/>
          </p:cNvSpPr>
          <p:nvPr>
            <p:ph type="sldNum" sz="quarter" idx="12"/>
          </p:nvPr>
        </p:nvSpPr>
        <p:spPr>
          <a:xfrm>
            <a:off x="11648303" y="169734"/>
            <a:ext cx="372762" cy="365125"/>
          </a:xfrm>
        </p:spPr>
        <p:txBody>
          <a:bodyPr/>
          <a:lstStyle/>
          <a:p>
            <a:fld id="{C34F29A4-787F-46F3-9495-1EFFEFE37057}" type="slidenum">
              <a:rPr lang="en-AU" smtClean="0"/>
              <a:t>‹#›</a:t>
            </a:fld>
            <a:endParaRPr lang="en-AU"/>
          </a:p>
        </p:txBody>
      </p:sp>
    </p:spTree>
    <p:extLst>
      <p:ext uri="{BB962C8B-B14F-4D97-AF65-F5344CB8AC3E}">
        <p14:creationId xmlns:p14="http://schemas.microsoft.com/office/powerpoint/2010/main" val="2849188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able of Contents 4">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Rectangle 6"/>
          <p:cNvSpPr/>
          <p:nvPr userDrawn="1"/>
        </p:nvSpPr>
        <p:spPr>
          <a:xfrm>
            <a:off x="0" y="-4780"/>
            <a:ext cx="12192000" cy="1690688"/>
          </a:xfrm>
          <a:prstGeom prst="rect">
            <a:avLst/>
          </a:prstGeom>
          <a:solidFill>
            <a:srgbClr val="E3BD7D"/>
          </a:solidFill>
          <a:ln>
            <a:solidFill>
              <a:srgbClr val="E3BD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p:cNvSpPr>
            <a:spLocks noGrp="1"/>
          </p:cNvSpPr>
          <p:nvPr>
            <p:ph type="title"/>
          </p:nvPr>
        </p:nvSpPr>
        <p:spPr/>
        <p:txBody>
          <a:bodyPr/>
          <a:lstStyle/>
          <a:p>
            <a:r>
              <a:rPr lang="en-US"/>
              <a:t>Click to edit Master title style</a:t>
            </a:r>
            <a:endParaRPr lang="en-AU"/>
          </a:p>
        </p:txBody>
      </p:sp>
      <p:sp>
        <p:nvSpPr>
          <p:cNvPr id="5" name="Slide Number Placeholder 5"/>
          <p:cNvSpPr>
            <a:spLocks noGrp="1"/>
          </p:cNvSpPr>
          <p:nvPr>
            <p:ph type="sldNum" sz="quarter" idx="12"/>
          </p:nvPr>
        </p:nvSpPr>
        <p:spPr>
          <a:xfrm>
            <a:off x="11648303" y="169734"/>
            <a:ext cx="372762" cy="365125"/>
          </a:xfrm>
        </p:spPr>
        <p:txBody>
          <a:bodyPr/>
          <a:lstStyle/>
          <a:p>
            <a:fld id="{C34F29A4-787F-46F3-9495-1EFFEFE37057}" type="slidenum">
              <a:rPr lang="en-AU" smtClean="0"/>
              <a:t>‹#›</a:t>
            </a:fld>
            <a:endParaRPr lang="en-AU"/>
          </a:p>
        </p:txBody>
      </p:sp>
    </p:spTree>
    <p:extLst>
      <p:ext uri="{BB962C8B-B14F-4D97-AF65-F5344CB8AC3E}">
        <p14:creationId xmlns:p14="http://schemas.microsoft.com/office/powerpoint/2010/main" val="2984900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Title Page 1">
    <p:bg>
      <p:bgPr>
        <a:solidFill>
          <a:srgbClr val="B8EDE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endParaRPr lang="en-AU"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Slide Number Placeholder 5"/>
          <p:cNvSpPr>
            <a:spLocks noGrp="1"/>
          </p:cNvSpPr>
          <p:nvPr>
            <p:ph type="sldNum" sz="quarter" idx="12"/>
          </p:nvPr>
        </p:nvSpPr>
        <p:spPr>
          <a:xfrm>
            <a:off x="11648303" y="169734"/>
            <a:ext cx="372762" cy="365125"/>
          </a:xfrm>
        </p:spPr>
        <p:txBody>
          <a:bodyPr/>
          <a:lstStyle/>
          <a:p>
            <a:fld id="{C34F29A4-787F-46F3-9495-1EFFEFE37057}" type="slidenum">
              <a:rPr lang="en-AU" smtClean="0"/>
              <a:t>‹#›</a:t>
            </a:fld>
            <a:endParaRPr lang="en-AU"/>
          </a:p>
        </p:txBody>
      </p:sp>
    </p:spTree>
    <p:extLst>
      <p:ext uri="{BB962C8B-B14F-4D97-AF65-F5344CB8AC3E}">
        <p14:creationId xmlns:p14="http://schemas.microsoft.com/office/powerpoint/2010/main" val="38823524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AU"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Slide Number Placeholder 5"/>
          <p:cNvSpPr>
            <a:spLocks noGrp="1"/>
          </p:cNvSpPr>
          <p:nvPr>
            <p:ph type="sldNum" sz="quarter" idx="4"/>
          </p:nvPr>
        </p:nvSpPr>
        <p:spPr>
          <a:xfrm>
            <a:off x="11689493" y="182562"/>
            <a:ext cx="35628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4F29A4-787F-46F3-9495-1EFFEFE37057}" type="slidenum">
              <a:rPr lang="en-AU" smtClean="0"/>
              <a:t>‹#›</a:t>
            </a:fld>
            <a:endParaRPr lang="en-AU"/>
          </a:p>
        </p:txBody>
      </p:sp>
    </p:spTree>
    <p:extLst>
      <p:ext uri="{BB962C8B-B14F-4D97-AF65-F5344CB8AC3E}">
        <p14:creationId xmlns:p14="http://schemas.microsoft.com/office/powerpoint/2010/main" val="90671097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9" r:id="rId3"/>
    <p:sldLayoutId id="2147483660" r:id="rId4"/>
    <p:sldLayoutId id="2147483650" r:id="rId5"/>
    <p:sldLayoutId id="2147483661" r:id="rId6"/>
    <p:sldLayoutId id="2147483662" r:id="rId7"/>
    <p:sldLayoutId id="2147483663" r:id="rId8"/>
    <p:sldLayoutId id="2147483651" r:id="rId9"/>
    <p:sldLayoutId id="2147483664" r:id="rId10"/>
    <p:sldLayoutId id="2147483665" r:id="rId11"/>
    <p:sldLayoutId id="2147483666" r:id="rId12"/>
    <p:sldLayoutId id="2147483667" r:id="rId13"/>
    <p:sldLayoutId id="2147483652" r:id="rId14"/>
    <p:sldLayoutId id="2147483657" r:id="rId15"/>
    <p:sldLayoutId id="2147483671" r:id="rId16"/>
    <p:sldLayoutId id="2147483674" r:id="rId17"/>
    <p:sldLayoutId id="2147483673" r:id="rId18"/>
    <p:sldLayoutId id="2147483675" r:id="rId19"/>
    <p:sldLayoutId id="2147483654" r:id="rId20"/>
    <p:sldLayoutId id="2147483653" r:id="rId21"/>
    <p:sldLayoutId id="2147483668" r:id="rId22"/>
    <p:sldLayoutId id="2147483669" r:id="rId23"/>
    <p:sldLayoutId id="2147483670" r:id="rId24"/>
    <p:sldLayoutId id="2147483677" r:id="rId25"/>
    <p:sldLayoutId id="2147483678" r:id="rId26"/>
  </p:sldLayoutIdLst>
  <p:txStyles>
    <p:titleStyle>
      <a:lvl1pPr algn="l" defTabSz="914400" rtl="0" eaLnBrk="1" latinLnBrk="0" hangingPunct="1">
        <a:lnSpc>
          <a:spcPct val="90000"/>
        </a:lnSpc>
        <a:spcBef>
          <a:spcPct val="0"/>
        </a:spcBef>
        <a:buNone/>
        <a:defRPr sz="4400" kern="1200">
          <a:solidFill>
            <a:schemeClr val="tx1"/>
          </a:solidFill>
          <a:latin typeface="Recife Display SemiBold" panose="00000700000000000000" pitchFamily="50"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image" Target="../media/image48.png"/><Relationship Id="rId1" Type="http://schemas.openxmlformats.org/officeDocument/2006/relationships/slideLayout" Target="../slideLayouts/slideLayout13.xml"/><Relationship Id="rId5" Type="http://schemas.openxmlformats.org/officeDocument/2006/relationships/image" Target="../media/image51.svg"/><Relationship Id="rId4" Type="http://schemas.openxmlformats.org/officeDocument/2006/relationships/image" Target="../media/image50.png"/></Relationships>
</file>

<file path=ppt/slides/_rels/slide2.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image" Target="../media/image52.png"/><Relationship Id="rId1" Type="http://schemas.openxmlformats.org/officeDocument/2006/relationships/slideLayout" Target="../slideLayouts/slideLayout13.xml"/><Relationship Id="rId4" Type="http://schemas.openxmlformats.org/officeDocument/2006/relationships/image" Target="../media/image51.svg"/></Relationships>
</file>

<file path=ppt/slides/_rels/slide3.xml.rels><?xml version="1.0" encoding="UTF-8" standalone="yes"?>
<Relationships xmlns="http://schemas.openxmlformats.org/package/2006/relationships"><Relationship Id="rId3" Type="http://schemas.openxmlformats.org/officeDocument/2006/relationships/image" Target="../media/image54.png"/><Relationship Id="rId2" Type="http://schemas.openxmlformats.org/officeDocument/2006/relationships/image" Target="../media/image53.png"/><Relationship Id="rId1" Type="http://schemas.openxmlformats.org/officeDocument/2006/relationships/slideLayout" Target="../slideLayouts/slideLayout13.xml"/><Relationship Id="rId5" Type="http://schemas.openxmlformats.org/officeDocument/2006/relationships/image" Target="../media/image51.svg"/><Relationship Id="rId4" Type="http://schemas.openxmlformats.org/officeDocument/2006/relationships/image" Target="../media/image50.png"/></Relationships>
</file>

<file path=ppt/slides/_rels/slide4.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image" Target="../media/image55.png"/><Relationship Id="rId1" Type="http://schemas.openxmlformats.org/officeDocument/2006/relationships/slideLayout" Target="../slideLayouts/slideLayout13.xml"/><Relationship Id="rId5" Type="http://schemas.openxmlformats.org/officeDocument/2006/relationships/image" Target="../media/image56.png"/><Relationship Id="rId4" Type="http://schemas.openxmlformats.org/officeDocument/2006/relationships/image" Target="../media/image51.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a:extLst>
              <a:ext uri="{FF2B5EF4-FFF2-40B4-BE49-F238E27FC236}">
                <a16:creationId xmlns:a16="http://schemas.microsoft.com/office/drawing/2014/main" id="{45F24A39-1048-6A8C-51C6-C82FEDC19FE2}"/>
              </a:ext>
            </a:extLst>
          </p:cNvPr>
          <p:cNvSpPr>
            <a:spLocks noGrp="1"/>
          </p:cNvSpPr>
          <p:nvPr>
            <p:ph type="title"/>
          </p:nvPr>
        </p:nvSpPr>
        <p:spPr>
          <a:xfrm>
            <a:off x="0" y="1"/>
            <a:ext cx="12192000" cy="1087834"/>
          </a:xfrm>
          <a:solidFill>
            <a:schemeClr val="accent1">
              <a:lumMod val="90000"/>
            </a:schemeClr>
          </a:solidFill>
        </p:spPr>
        <p:txBody>
          <a:bodyPr/>
          <a:lstStyle/>
          <a:p>
            <a:r>
              <a:rPr lang="en-AU" b="1" dirty="0">
                <a:latin typeface="+mj-lt"/>
                <a:cs typeface="Segoe UI" panose="020B0502040204020203" pitchFamily="34" charset="0"/>
              </a:rPr>
              <a:t> Applicant Information – AOL</a:t>
            </a:r>
            <a:endParaRPr lang="en-AU" dirty="0"/>
          </a:p>
        </p:txBody>
      </p:sp>
      <p:pic>
        <p:nvPicPr>
          <p:cNvPr id="5" name="Content Placeholder 3">
            <a:extLst>
              <a:ext uri="{FF2B5EF4-FFF2-40B4-BE49-F238E27FC236}">
                <a16:creationId xmlns:a16="http://schemas.microsoft.com/office/drawing/2014/main" id="{F808B3B3-E51A-A7A3-D8A4-FE4920624EA4}"/>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17607"/>
          <a:stretch/>
        </p:blipFill>
        <p:spPr bwMode="auto">
          <a:xfrm>
            <a:off x="2741553" y="1542790"/>
            <a:ext cx="6076027" cy="3585208"/>
          </a:xfrm>
          <a:prstGeom prst="rect">
            <a:avLst/>
          </a:prstGeom>
          <a:noFill/>
          <a:ln>
            <a:noFill/>
          </a:ln>
        </p:spPr>
      </p:pic>
      <p:sp>
        <p:nvSpPr>
          <p:cNvPr id="6" name="Speech Bubble: Oval 5">
            <a:extLst>
              <a:ext uri="{FF2B5EF4-FFF2-40B4-BE49-F238E27FC236}">
                <a16:creationId xmlns:a16="http://schemas.microsoft.com/office/drawing/2014/main" id="{C0B7B90A-0140-AB6F-EC2B-349FB31CA0AF}"/>
              </a:ext>
            </a:extLst>
          </p:cNvPr>
          <p:cNvSpPr/>
          <p:nvPr/>
        </p:nvSpPr>
        <p:spPr>
          <a:xfrm>
            <a:off x="265261" y="1445081"/>
            <a:ext cx="2210902" cy="1441397"/>
          </a:xfrm>
          <a:prstGeom prst="wedgeEllipseCallout">
            <a:avLst>
              <a:gd name="adj1" fmla="val 63944"/>
              <a:gd name="adj2" fmla="val 82438"/>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200" dirty="0">
                <a:solidFill>
                  <a:schemeClr val="tx1"/>
                </a:solidFill>
              </a:rPr>
              <a:t>Permanent Australian Resident: Yes/No</a:t>
            </a:r>
          </a:p>
          <a:p>
            <a:pPr algn="ctr"/>
            <a:endParaRPr lang="en-AU" sz="1200" dirty="0">
              <a:solidFill>
                <a:schemeClr val="tx1"/>
              </a:solidFill>
            </a:endParaRPr>
          </a:p>
          <a:p>
            <a:pPr algn="ctr"/>
            <a:r>
              <a:rPr lang="en-AU" sz="1200" dirty="0">
                <a:solidFill>
                  <a:schemeClr val="tx1"/>
                </a:solidFill>
              </a:rPr>
              <a:t>Must be </a:t>
            </a:r>
            <a:r>
              <a:rPr lang="en-AU" sz="1200" b="1" dirty="0">
                <a:solidFill>
                  <a:schemeClr val="tx1"/>
                </a:solidFill>
              </a:rPr>
              <a:t>‘Yes’ </a:t>
            </a:r>
            <a:r>
              <a:rPr lang="en-AU" sz="1200" dirty="0">
                <a:solidFill>
                  <a:schemeClr val="tx1"/>
                </a:solidFill>
              </a:rPr>
              <a:t>for loan to proceed</a:t>
            </a:r>
          </a:p>
        </p:txBody>
      </p:sp>
      <p:sp>
        <p:nvSpPr>
          <p:cNvPr id="18" name="Speech Bubble: Oval 17">
            <a:extLst>
              <a:ext uri="{FF2B5EF4-FFF2-40B4-BE49-F238E27FC236}">
                <a16:creationId xmlns:a16="http://schemas.microsoft.com/office/drawing/2014/main" id="{E6AC6650-164A-B854-A0F1-B28E17F6A990}"/>
              </a:ext>
            </a:extLst>
          </p:cNvPr>
          <p:cNvSpPr/>
          <p:nvPr/>
        </p:nvSpPr>
        <p:spPr>
          <a:xfrm>
            <a:off x="237895" y="3335394"/>
            <a:ext cx="1969593" cy="1159338"/>
          </a:xfrm>
          <a:prstGeom prst="wedgeEllipseCallout">
            <a:avLst>
              <a:gd name="adj1" fmla="val 78888"/>
              <a:gd name="adj2" fmla="val -15761"/>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200" dirty="0">
                <a:solidFill>
                  <a:schemeClr val="tx1"/>
                </a:solidFill>
              </a:rPr>
              <a:t> Contact BDM to discuss if Country of Residency is </a:t>
            </a:r>
            <a:r>
              <a:rPr lang="en-AU" sz="1200" b="1" dirty="0">
                <a:solidFill>
                  <a:schemeClr val="tx1"/>
                </a:solidFill>
              </a:rPr>
              <a:t>NOT</a:t>
            </a:r>
            <a:r>
              <a:rPr lang="en-AU" sz="1200" dirty="0">
                <a:solidFill>
                  <a:schemeClr val="tx1"/>
                </a:solidFill>
              </a:rPr>
              <a:t> Australia</a:t>
            </a:r>
            <a:r>
              <a:rPr lang="en-AU" sz="1000" dirty="0">
                <a:solidFill>
                  <a:schemeClr val="tx1"/>
                </a:solidFill>
              </a:rPr>
              <a:t>. </a:t>
            </a:r>
            <a:endParaRPr lang="en-AU" dirty="0">
              <a:solidFill>
                <a:schemeClr val="tx1"/>
              </a:solidFill>
            </a:endParaRPr>
          </a:p>
        </p:txBody>
      </p:sp>
      <p:sp>
        <p:nvSpPr>
          <p:cNvPr id="17" name="Speech Bubble: Oval 16">
            <a:extLst>
              <a:ext uri="{FF2B5EF4-FFF2-40B4-BE49-F238E27FC236}">
                <a16:creationId xmlns:a16="http://schemas.microsoft.com/office/drawing/2014/main" id="{B44AFD0A-7556-92C5-A645-443AD39113B4}"/>
              </a:ext>
            </a:extLst>
          </p:cNvPr>
          <p:cNvSpPr/>
          <p:nvPr/>
        </p:nvSpPr>
        <p:spPr>
          <a:xfrm>
            <a:off x="5466736" y="1469730"/>
            <a:ext cx="3350844" cy="2089958"/>
          </a:xfrm>
          <a:prstGeom prst="wedgeEllipseCallout">
            <a:avLst>
              <a:gd name="adj1" fmla="val -70363"/>
              <a:gd name="adj2" fmla="val 50111"/>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200" dirty="0">
                <a:solidFill>
                  <a:schemeClr val="tx1"/>
                </a:solidFill>
              </a:rPr>
              <a:t>Australian Passport Holders = </a:t>
            </a:r>
            <a:r>
              <a:rPr lang="en-AU" sz="1200" b="1" dirty="0">
                <a:solidFill>
                  <a:schemeClr val="tx1"/>
                </a:solidFill>
              </a:rPr>
              <a:t>Australian Citizen</a:t>
            </a:r>
          </a:p>
          <a:p>
            <a:pPr algn="ctr"/>
            <a:r>
              <a:rPr lang="en-AU" sz="1200" dirty="0">
                <a:solidFill>
                  <a:schemeClr val="tx1"/>
                </a:solidFill>
              </a:rPr>
              <a:t>New Zealand Passport Holder = </a:t>
            </a:r>
            <a:r>
              <a:rPr lang="en-AU" sz="1200" b="1" dirty="0">
                <a:solidFill>
                  <a:schemeClr val="tx1"/>
                </a:solidFill>
              </a:rPr>
              <a:t>New Zealand Citizen</a:t>
            </a:r>
          </a:p>
          <a:p>
            <a:pPr algn="ctr"/>
            <a:r>
              <a:rPr lang="en-AU" sz="1200" dirty="0">
                <a:solidFill>
                  <a:schemeClr val="tx1"/>
                </a:solidFill>
              </a:rPr>
              <a:t>Foreign Passport </a:t>
            </a:r>
          </a:p>
          <a:p>
            <a:pPr algn="ctr"/>
            <a:r>
              <a:rPr lang="en-AU" sz="1200" dirty="0">
                <a:solidFill>
                  <a:schemeClr val="tx1"/>
                </a:solidFill>
              </a:rPr>
              <a:t>Holders = </a:t>
            </a:r>
            <a:r>
              <a:rPr lang="en-AU" sz="1200" b="1" dirty="0">
                <a:solidFill>
                  <a:schemeClr val="tx1"/>
                </a:solidFill>
              </a:rPr>
              <a:t>Permanent Resident </a:t>
            </a:r>
          </a:p>
        </p:txBody>
      </p:sp>
      <p:pic>
        <p:nvPicPr>
          <p:cNvPr id="31" name="Picture 30">
            <a:extLst>
              <a:ext uri="{FF2B5EF4-FFF2-40B4-BE49-F238E27FC236}">
                <a16:creationId xmlns:a16="http://schemas.microsoft.com/office/drawing/2014/main" id="{5F4FE25B-67A7-F374-F040-420917D22FA2}"/>
              </a:ext>
            </a:extLst>
          </p:cNvPr>
          <p:cNvPicPr>
            <a:picLocks noChangeAspect="1"/>
          </p:cNvPicPr>
          <p:nvPr/>
        </p:nvPicPr>
        <p:blipFill rotWithShape="1">
          <a:blip r:embed="rId3"/>
          <a:srcRect t="16469"/>
          <a:stretch/>
        </p:blipFill>
        <p:spPr>
          <a:xfrm>
            <a:off x="265261" y="5201058"/>
            <a:ext cx="7077075" cy="99454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22" name="Rectangle: Rounded Corners 21">
            <a:extLst>
              <a:ext uri="{FF2B5EF4-FFF2-40B4-BE49-F238E27FC236}">
                <a16:creationId xmlns:a16="http://schemas.microsoft.com/office/drawing/2014/main" id="{E6D3561D-9E8C-559E-A6CE-EEC6A16A2A7A}"/>
              </a:ext>
            </a:extLst>
          </p:cNvPr>
          <p:cNvSpPr/>
          <p:nvPr/>
        </p:nvSpPr>
        <p:spPr>
          <a:xfrm>
            <a:off x="8970296" y="1356117"/>
            <a:ext cx="2983809" cy="5117892"/>
          </a:xfrm>
          <a:prstGeom prst="roundRect">
            <a:avLst/>
          </a:prstGeom>
          <a:solidFill>
            <a:srgbClr val="FFFF6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sz="1200" dirty="0">
              <a:solidFill>
                <a:schemeClr val="tx1"/>
              </a:solidFill>
            </a:endParaRPr>
          </a:p>
        </p:txBody>
      </p:sp>
      <p:sp>
        <p:nvSpPr>
          <p:cNvPr id="29" name="TextBox 28">
            <a:extLst>
              <a:ext uri="{FF2B5EF4-FFF2-40B4-BE49-F238E27FC236}">
                <a16:creationId xmlns:a16="http://schemas.microsoft.com/office/drawing/2014/main" id="{9B0C732B-E050-8DD7-3F72-9A51163FBBF5}"/>
              </a:ext>
            </a:extLst>
          </p:cNvPr>
          <p:cNvSpPr txBox="1"/>
          <p:nvPr/>
        </p:nvSpPr>
        <p:spPr>
          <a:xfrm>
            <a:off x="8969128" y="1426634"/>
            <a:ext cx="2952824" cy="4462760"/>
          </a:xfrm>
          <a:prstGeom prst="rect">
            <a:avLst/>
          </a:prstGeom>
          <a:noFill/>
        </p:spPr>
        <p:txBody>
          <a:bodyPr wrap="square" rtlCol="0">
            <a:spAutoFit/>
          </a:bodyPr>
          <a:lstStyle/>
          <a:p>
            <a:pPr algn="ctr"/>
            <a:r>
              <a:rPr lang="en-AU" sz="1800" b="1" dirty="0">
                <a:solidFill>
                  <a:schemeClr val="tx1"/>
                </a:solidFill>
              </a:rPr>
              <a:t>                 TIPS</a:t>
            </a:r>
            <a:r>
              <a:rPr lang="en-AU" sz="1000" b="1" dirty="0">
                <a:solidFill>
                  <a:schemeClr val="tx1"/>
                </a:solidFill>
              </a:rPr>
              <a:t> 			</a:t>
            </a:r>
            <a:endParaRPr lang="en-AU" sz="1800" b="1" dirty="0">
              <a:solidFill>
                <a:schemeClr val="tx1"/>
              </a:solidFill>
            </a:endParaRPr>
          </a:p>
          <a:p>
            <a:pPr algn="ctr"/>
            <a:r>
              <a:rPr lang="en-AU" sz="1200" dirty="0">
                <a:solidFill>
                  <a:schemeClr val="tx1"/>
                </a:solidFill>
              </a:rPr>
              <a:t> 1. Always </a:t>
            </a:r>
            <a:r>
              <a:rPr lang="en-AU" sz="1400" dirty="0">
                <a:solidFill>
                  <a:schemeClr val="tx1"/>
                </a:solidFill>
              </a:rPr>
              <a:t>enter clients' full names as they will appear on the mortgage including middle names</a:t>
            </a:r>
          </a:p>
          <a:p>
            <a:pPr algn="ctr"/>
            <a:endParaRPr lang="en-AU" sz="1400" dirty="0">
              <a:solidFill>
                <a:schemeClr val="tx1"/>
              </a:solidFill>
            </a:endParaRPr>
          </a:p>
          <a:p>
            <a:pPr algn="ctr"/>
            <a:r>
              <a:rPr lang="en-AU" sz="1400" dirty="0">
                <a:solidFill>
                  <a:schemeClr val="tx1"/>
                </a:solidFill>
              </a:rPr>
              <a:t>2. If clients require loan documents to be issued electronically, each borrower needs a unique email address </a:t>
            </a:r>
            <a:r>
              <a:rPr lang="en-AU" sz="1400" i="1" dirty="0">
                <a:solidFill>
                  <a:schemeClr val="tx1"/>
                </a:solidFill>
              </a:rPr>
              <a:t>and</a:t>
            </a:r>
            <a:r>
              <a:rPr lang="en-AU" sz="1400" dirty="0">
                <a:solidFill>
                  <a:schemeClr val="tx1"/>
                </a:solidFill>
              </a:rPr>
              <a:t> mobile phone number. </a:t>
            </a:r>
          </a:p>
          <a:p>
            <a:pPr algn="ctr"/>
            <a:endParaRPr lang="en-AU" sz="1400" dirty="0">
              <a:solidFill>
                <a:schemeClr val="tx1"/>
              </a:solidFill>
            </a:endParaRPr>
          </a:p>
          <a:p>
            <a:pPr algn="ctr"/>
            <a:r>
              <a:rPr lang="en-AU" sz="1400" dirty="0"/>
              <a:t>3. For joint applicants, the second </a:t>
            </a:r>
            <a:r>
              <a:rPr lang="en-AU" sz="1400" dirty="0">
                <a:solidFill>
                  <a:schemeClr val="tx1"/>
                </a:solidFill>
              </a:rPr>
              <a:t>borrower will not get notified to execute the docs until the first borrower has completed theirs</a:t>
            </a:r>
          </a:p>
          <a:p>
            <a:pPr algn="ctr"/>
            <a:endParaRPr lang="en-AU" sz="1400" dirty="0"/>
          </a:p>
          <a:p>
            <a:pPr algn="ctr"/>
            <a:r>
              <a:rPr lang="en-AU" sz="1400" dirty="0">
                <a:solidFill>
                  <a:schemeClr val="tx1"/>
                </a:solidFill>
              </a:rPr>
              <a:t>3. All boxes with a red cross must be complete</a:t>
            </a:r>
          </a:p>
          <a:p>
            <a:endParaRPr lang="en-AU" dirty="0"/>
          </a:p>
        </p:txBody>
      </p:sp>
      <p:pic>
        <p:nvPicPr>
          <p:cNvPr id="28" name="Graphic 27" descr="Lightbulb with solid fill">
            <a:extLst>
              <a:ext uri="{FF2B5EF4-FFF2-40B4-BE49-F238E27FC236}">
                <a16:creationId xmlns:a16="http://schemas.microsoft.com/office/drawing/2014/main" id="{12E605DC-9C99-A3D2-D239-3C9A22D99FD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155989" y="5728621"/>
            <a:ext cx="612422" cy="612422"/>
          </a:xfrm>
          <a:prstGeom prst="rect">
            <a:avLst/>
          </a:prstGeom>
        </p:spPr>
      </p:pic>
      <p:sp>
        <p:nvSpPr>
          <p:cNvPr id="20" name="Speech Bubble: Oval 19">
            <a:extLst>
              <a:ext uri="{FF2B5EF4-FFF2-40B4-BE49-F238E27FC236}">
                <a16:creationId xmlns:a16="http://schemas.microsoft.com/office/drawing/2014/main" id="{2DB0E0DA-96D4-AF23-A770-4C95E01ECA86}"/>
              </a:ext>
            </a:extLst>
          </p:cNvPr>
          <p:cNvSpPr/>
          <p:nvPr/>
        </p:nvSpPr>
        <p:spPr>
          <a:xfrm>
            <a:off x="5677814" y="4359274"/>
            <a:ext cx="2557586" cy="1462216"/>
          </a:xfrm>
          <a:prstGeom prst="wedgeEllipseCallout">
            <a:avLst>
              <a:gd name="adj1" fmla="val -104373"/>
              <a:gd name="adj2" fmla="val -8942"/>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200" dirty="0">
                <a:solidFill>
                  <a:schemeClr val="tx1"/>
                </a:solidFill>
              </a:rPr>
              <a:t>If </a:t>
            </a:r>
            <a:r>
              <a:rPr lang="en-AU" sz="1200" b="1" dirty="0">
                <a:solidFill>
                  <a:schemeClr val="tx1"/>
                </a:solidFill>
              </a:rPr>
              <a:t>‘Yes’ </a:t>
            </a:r>
            <a:r>
              <a:rPr lang="en-AU" sz="1200" dirty="0">
                <a:solidFill>
                  <a:schemeClr val="tx1"/>
                </a:solidFill>
              </a:rPr>
              <a:t>please ensure to provide the Country, TIN and reason the client pays tax in the table below in AOL.</a:t>
            </a:r>
          </a:p>
        </p:txBody>
      </p:sp>
    </p:spTree>
    <p:extLst>
      <p:ext uri="{BB962C8B-B14F-4D97-AF65-F5344CB8AC3E}">
        <p14:creationId xmlns:p14="http://schemas.microsoft.com/office/powerpoint/2010/main" val="1062438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a:extLst>
              <a:ext uri="{FF2B5EF4-FFF2-40B4-BE49-F238E27FC236}">
                <a16:creationId xmlns:a16="http://schemas.microsoft.com/office/drawing/2014/main" id="{45F24A39-1048-6A8C-51C6-C82FEDC19FE2}"/>
              </a:ext>
            </a:extLst>
          </p:cNvPr>
          <p:cNvSpPr>
            <a:spLocks noGrp="1"/>
          </p:cNvSpPr>
          <p:nvPr>
            <p:ph type="title"/>
          </p:nvPr>
        </p:nvSpPr>
        <p:spPr>
          <a:xfrm>
            <a:off x="0" y="1"/>
            <a:ext cx="12192000" cy="1087834"/>
          </a:xfrm>
          <a:solidFill>
            <a:schemeClr val="accent1">
              <a:lumMod val="90000"/>
            </a:schemeClr>
          </a:solidFill>
        </p:spPr>
        <p:txBody>
          <a:bodyPr/>
          <a:lstStyle/>
          <a:p>
            <a:r>
              <a:rPr lang="en-AU" b="1" dirty="0">
                <a:latin typeface="+mj-lt"/>
                <a:cs typeface="Segoe UI" panose="020B0502040204020203" pitchFamily="34" charset="0"/>
              </a:rPr>
              <a:t> Applicant Information – AOL</a:t>
            </a:r>
            <a:endParaRPr lang="en-AU" dirty="0"/>
          </a:p>
        </p:txBody>
      </p:sp>
      <p:pic>
        <p:nvPicPr>
          <p:cNvPr id="1026" name="Picture 5">
            <a:extLst>
              <a:ext uri="{FF2B5EF4-FFF2-40B4-BE49-F238E27FC236}">
                <a16:creationId xmlns:a16="http://schemas.microsoft.com/office/drawing/2014/main" id="{D94F8B55-8D8E-0EC7-A129-9B4881B8CE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746096"/>
            <a:ext cx="9271504" cy="3400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สี่เหลี่ยมผืนผ้า 28">
            <a:extLst>
              <a:ext uri="{FF2B5EF4-FFF2-40B4-BE49-F238E27FC236}">
                <a16:creationId xmlns:a16="http://schemas.microsoft.com/office/drawing/2014/main" id="{C2E31EB1-D730-DAA3-90FD-6CEAE9B600D1}"/>
              </a:ext>
            </a:extLst>
          </p:cNvPr>
          <p:cNvSpPr/>
          <p:nvPr/>
        </p:nvSpPr>
        <p:spPr>
          <a:xfrm>
            <a:off x="473500" y="2601733"/>
            <a:ext cx="9086504" cy="257942"/>
          </a:xfrm>
          <a:prstGeom prst="rect">
            <a:avLst/>
          </a:prstGeom>
          <a:solidFill>
            <a:srgbClr val="FF0000">
              <a:alpha val="5000"/>
            </a:srgbClr>
          </a:solidFill>
          <a:ln w="18000">
            <a:solidFill>
              <a:srgbClr val="FF0000">
                <a:alpha val="93333"/>
              </a:srgbClr>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chorCtr="1"/>
          <a:lstStyle/>
          <a:p>
            <a:endParaRPr lang="en-US" dirty="0">
              <a:solidFill>
                <a:srgbClr val="FF0000">
                  <a:alpha val="93333"/>
                </a:srgbClr>
              </a:solidFill>
            </a:endParaRPr>
          </a:p>
        </p:txBody>
      </p:sp>
      <p:sp>
        <p:nvSpPr>
          <p:cNvPr id="8" name="สี่เหลี่ยมผืนผ้า 28">
            <a:extLst>
              <a:ext uri="{FF2B5EF4-FFF2-40B4-BE49-F238E27FC236}">
                <a16:creationId xmlns:a16="http://schemas.microsoft.com/office/drawing/2014/main" id="{9DEA8A27-139B-B1FA-F3E0-1B2631DCF311}"/>
              </a:ext>
            </a:extLst>
          </p:cNvPr>
          <p:cNvSpPr/>
          <p:nvPr/>
        </p:nvSpPr>
        <p:spPr>
          <a:xfrm>
            <a:off x="473500" y="3077981"/>
            <a:ext cx="9086504" cy="408782"/>
          </a:xfrm>
          <a:prstGeom prst="rect">
            <a:avLst/>
          </a:prstGeom>
          <a:solidFill>
            <a:srgbClr val="FF0000">
              <a:alpha val="5000"/>
            </a:srgbClr>
          </a:solidFill>
          <a:ln w="18000">
            <a:solidFill>
              <a:srgbClr val="FF0000">
                <a:alpha val="93333"/>
              </a:srgbClr>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chorCtr="1"/>
          <a:lstStyle/>
          <a:p>
            <a:endParaRPr lang="en-US" dirty="0">
              <a:solidFill>
                <a:srgbClr val="FF0000">
                  <a:alpha val="93333"/>
                </a:srgbClr>
              </a:solidFill>
            </a:endParaRPr>
          </a:p>
        </p:txBody>
      </p:sp>
      <p:sp>
        <p:nvSpPr>
          <p:cNvPr id="10" name="Rectangle: Rounded Corners 9">
            <a:extLst>
              <a:ext uri="{FF2B5EF4-FFF2-40B4-BE49-F238E27FC236}">
                <a16:creationId xmlns:a16="http://schemas.microsoft.com/office/drawing/2014/main" id="{896A6544-2750-33F3-65DC-A8A038486731}"/>
              </a:ext>
            </a:extLst>
          </p:cNvPr>
          <p:cNvSpPr/>
          <p:nvPr/>
        </p:nvSpPr>
        <p:spPr>
          <a:xfrm>
            <a:off x="511695" y="5528685"/>
            <a:ext cx="7233271" cy="805442"/>
          </a:xfrm>
          <a:prstGeom prst="roundRect">
            <a:avLst/>
          </a:prstGeom>
          <a:solidFill>
            <a:srgbClr val="FFFF6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sz="1200" dirty="0">
              <a:solidFill>
                <a:schemeClr val="tx1"/>
              </a:solidFill>
              <a:highlight>
                <a:srgbClr val="FFFF00"/>
              </a:highlight>
            </a:endParaRPr>
          </a:p>
        </p:txBody>
      </p:sp>
      <p:sp>
        <p:nvSpPr>
          <p:cNvPr id="11" name="TextBox 10">
            <a:extLst>
              <a:ext uri="{FF2B5EF4-FFF2-40B4-BE49-F238E27FC236}">
                <a16:creationId xmlns:a16="http://schemas.microsoft.com/office/drawing/2014/main" id="{1D9A5890-49F7-F232-D7F1-CEAD3E74B1D1}"/>
              </a:ext>
            </a:extLst>
          </p:cNvPr>
          <p:cNvSpPr txBox="1"/>
          <p:nvPr/>
        </p:nvSpPr>
        <p:spPr>
          <a:xfrm>
            <a:off x="1256542" y="5608240"/>
            <a:ext cx="5743575" cy="646331"/>
          </a:xfrm>
          <a:prstGeom prst="rect">
            <a:avLst/>
          </a:prstGeom>
          <a:noFill/>
        </p:spPr>
        <p:txBody>
          <a:bodyPr wrap="square" rtlCol="0">
            <a:spAutoFit/>
          </a:bodyPr>
          <a:lstStyle/>
          <a:p>
            <a:pPr algn="ctr"/>
            <a:r>
              <a:rPr lang="en-AU" sz="1200" dirty="0">
                <a:solidFill>
                  <a:schemeClr val="tx1"/>
                </a:solidFill>
              </a:rPr>
              <a:t>If clients want to receive mortgage documents electronically, but would prefer other communications such statements sent by mail they can call our customer contact centre on 13 19 87 to change their preference afte</a:t>
            </a:r>
            <a:r>
              <a:rPr lang="en-AU" sz="1200" dirty="0"/>
              <a:t>r the loan is funded</a:t>
            </a:r>
            <a:endParaRPr lang="en-AU" dirty="0"/>
          </a:p>
        </p:txBody>
      </p:sp>
      <p:pic>
        <p:nvPicPr>
          <p:cNvPr id="9" name="Graphic 8" descr="Lightbulb with solid fill">
            <a:extLst>
              <a:ext uri="{FF2B5EF4-FFF2-40B4-BE49-F238E27FC236}">
                <a16:creationId xmlns:a16="http://schemas.microsoft.com/office/drawing/2014/main" id="{3965C35B-3942-66A0-BD5F-36A17620A3D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02198" y="5642054"/>
            <a:ext cx="657936" cy="657936"/>
          </a:xfrm>
          <a:prstGeom prst="rect">
            <a:avLst/>
          </a:prstGeom>
        </p:spPr>
      </p:pic>
      <p:sp>
        <p:nvSpPr>
          <p:cNvPr id="12" name="Speech Bubble: Oval 11">
            <a:extLst>
              <a:ext uri="{FF2B5EF4-FFF2-40B4-BE49-F238E27FC236}">
                <a16:creationId xmlns:a16="http://schemas.microsoft.com/office/drawing/2014/main" id="{3F3D63AC-6504-8B46-7C87-9761E0D83C1A}"/>
              </a:ext>
            </a:extLst>
          </p:cNvPr>
          <p:cNvSpPr/>
          <p:nvPr/>
        </p:nvSpPr>
        <p:spPr>
          <a:xfrm>
            <a:off x="9468879" y="1662667"/>
            <a:ext cx="2161146" cy="1022495"/>
          </a:xfrm>
          <a:prstGeom prst="wedgeEllipseCallout">
            <a:avLst>
              <a:gd name="adj1" fmla="val -49412"/>
              <a:gd name="adj2" fmla="val 56449"/>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200" dirty="0">
                <a:solidFill>
                  <a:schemeClr val="tx1"/>
                </a:solidFill>
              </a:rPr>
              <a:t>Must be </a:t>
            </a:r>
            <a:r>
              <a:rPr lang="en-AU" sz="1200" b="1" dirty="0">
                <a:solidFill>
                  <a:schemeClr val="tx1"/>
                </a:solidFill>
              </a:rPr>
              <a:t>‘Yes’ </a:t>
            </a:r>
            <a:r>
              <a:rPr lang="en-AU" sz="1200" dirty="0">
                <a:solidFill>
                  <a:schemeClr val="tx1"/>
                </a:solidFill>
              </a:rPr>
              <a:t>for loan to proceed</a:t>
            </a:r>
          </a:p>
        </p:txBody>
      </p:sp>
      <p:sp>
        <p:nvSpPr>
          <p:cNvPr id="13" name="Speech Bubble: Oval 12">
            <a:extLst>
              <a:ext uri="{FF2B5EF4-FFF2-40B4-BE49-F238E27FC236}">
                <a16:creationId xmlns:a16="http://schemas.microsoft.com/office/drawing/2014/main" id="{729E13E1-9919-67E1-C75A-BFEE8AAE7072}"/>
              </a:ext>
            </a:extLst>
          </p:cNvPr>
          <p:cNvSpPr/>
          <p:nvPr/>
        </p:nvSpPr>
        <p:spPr>
          <a:xfrm>
            <a:off x="9273692" y="4242810"/>
            <a:ext cx="2797600" cy="1728212"/>
          </a:xfrm>
          <a:prstGeom prst="wedgeEllipseCallout">
            <a:avLst>
              <a:gd name="adj1" fmla="val -54686"/>
              <a:gd name="adj2" fmla="val -102652"/>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200" dirty="0">
                <a:solidFill>
                  <a:schemeClr val="tx1"/>
                </a:solidFill>
              </a:rPr>
              <a:t> To receive mortgage documents electronically Essential Communications needs to be ‘</a:t>
            </a:r>
            <a:r>
              <a:rPr lang="en-AU" sz="1200" b="1" dirty="0">
                <a:solidFill>
                  <a:schemeClr val="tx1"/>
                </a:solidFill>
              </a:rPr>
              <a:t>Yes’ </a:t>
            </a:r>
            <a:r>
              <a:rPr lang="en-AU" sz="1200" dirty="0">
                <a:solidFill>
                  <a:schemeClr val="tx1"/>
                </a:solidFill>
              </a:rPr>
              <a:t>and the digitally signing documents option </a:t>
            </a:r>
            <a:r>
              <a:rPr lang="en-AU" sz="1200" b="1" dirty="0">
                <a:solidFill>
                  <a:schemeClr val="tx1"/>
                </a:solidFill>
              </a:rPr>
              <a:t>must be ticked.</a:t>
            </a:r>
            <a:endParaRPr lang="en-AU" b="1" dirty="0">
              <a:solidFill>
                <a:schemeClr val="tx1"/>
              </a:solidFill>
            </a:endParaRPr>
          </a:p>
        </p:txBody>
      </p:sp>
    </p:spTree>
    <p:extLst>
      <p:ext uri="{BB962C8B-B14F-4D97-AF65-F5344CB8AC3E}">
        <p14:creationId xmlns:p14="http://schemas.microsoft.com/office/powerpoint/2010/main" val="27548628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a:extLst>
              <a:ext uri="{FF2B5EF4-FFF2-40B4-BE49-F238E27FC236}">
                <a16:creationId xmlns:a16="http://schemas.microsoft.com/office/drawing/2014/main" id="{45F24A39-1048-6A8C-51C6-C82FEDC19FE2}"/>
              </a:ext>
            </a:extLst>
          </p:cNvPr>
          <p:cNvSpPr>
            <a:spLocks noGrp="1"/>
          </p:cNvSpPr>
          <p:nvPr>
            <p:ph type="title"/>
          </p:nvPr>
        </p:nvSpPr>
        <p:spPr>
          <a:xfrm>
            <a:off x="0" y="1"/>
            <a:ext cx="12192000" cy="1087834"/>
          </a:xfrm>
          <a:solidFill>
            <a:schemeClr val="accent1">
              <a:lumMod val="90000"/>
            </a:schemeClr>
          </a:solidFill>
        </p:spPr>
        <p:txBody>
          <a:bodyPr/>
          <a:lstStyle/>
          <a:p>
            <a:r>
              <a:rPr lang="en-AU" b="1" dirty="0">
                <a:latin typeface="+mj-lt"/>
                <a:cs typeface="Segoe UI" panose="020B0502040204020203" pitchFamily="34" charset="0"/>
              </a:rPr>
              <a:t>Applicant Information – Client Forms </a:t>
            </a:r>
            <a:endParaRPr lang="en-AU" dirty="0"/>
          </a:p>
        </p:txBody>
      </p:sp>
      <p:sp>
        <p:nvSpPr>
          <p:cNvPr id="7" name="Content Placeholder 1">
            <a:extLst>
              <a:ext uri="{FF2B5EF4-FFF2-40B4-BE49-F238E27FC236}">
                <a16:creationId xmlns:a16="http://schemas.microsoft.com/office/drawing/2014/main" id="{570C0F50-932D-B72E-ED77-4CF7271E6A19}"/>
              </a:ext>
            </a:extLst>
          </p:cNvPr>
          <p:cNvSpPr>
            <a:spLocks noGrp="1"/>
          </p:cNvSpPr>
          <p:nvPr>
            <p:ph idx="1"/>
          </p:nvPr>
        </p:nvSpPr>
        <p:spPr>
          <a:xfrm>
            <a:off x="370756" y="1355420"/>
            <a:ext cx="11353799" cy="4351338"/>
          </a:xfrm>
        </p:spPr>
        <p:txBody>
          <a:bodyPr>
            <a:normAutofit/>
          </a:bodyPr>
          <a:lstStyle/>
          <a:p>
            <a:pPr>
              <a:buClr>
                <a:schemeClr val="accent5">
                  <a:lumMod val="75000"/>
                </a:schemeClr>
              </a:buClr>
              <a:buFont typeface="Wingdings" panose="05000000000000000000" pitchFamily="2" charset="2"/>
              <a:buChar char="Ø"/>
            </a:pPr>
            <a:r>
              <a:rPr lang="en-AU" sz="1800" dirty="0">
                <a:latin typeface="Segoe UI" panose="020B0502040204020203" pitchFamily="34" charset="0"/>
                <a:cs typeface="Segoe UI" panose="020B0502040204020203" pitchFamily="34" charset="0"/>
              </a:rPr>
              <a:t>Information entered in Apply Online (AOL) populates to the Personal Information Record (PIR) form used to create a Newcastle Permanent customer number. 				</a:t>
            </a:r>
          </a:p>
          <a:p>
            <a:pPr>
              <a:buClr>
                <a:schemeClr val="accent5">
                  <a:lumMod val="75000"/>
                </a:schemeClr>
              </a:buClr>
              <a:buFont typeface="Wingdings" panose="05000000000000000000" pitchFamily="2" charset="2"/>
              <a:buChar char="Ø"/>
            </a:pPr>
            <a:r>
              <a:rPr lang="en-AU" sz="1800" dirty="0">
                <a:latin typeface="Segoe UI" panose="020B0502040204020203" pitchFamily="34" charset="0"/>
                <a:cs typeface="Segoe UI" panose="020B0502040204020203" pitchFamily="34" charset="0"/>
              </a:rPr>
              <a:t>When the application is submitted if there are any issues with the PIR it cannot be corrected and signed again digitally, a </a:t>
            </a:r>
            <a:r>
              <a:rPr lang="en-AU" sz="1800">
                <a:latin typeface="Segoe UI" panose="020B0502040204020203" pitchFamily="34" charset="0"/>
                <a:cs typeface="Segoe UI" panose="020B0502040204020203" pitchFamily="34" charset="0"/>
              </a:rPr>
              <a:t>new form must </a:t>
            </a:r>
            <a:r>
              <a:rPr lang="en-AU" sz="1800" dirty="0">
                <a:latin typeface="Segoe UI" panose="020B0502040204020203" pitchFamily="34" charset="0"/>
                <a:cs typeface="Segoe UI" panose="020B0502040204020203" pitchFamily="34" charset="0"/>
              </a:rPr>
              <a:t>be printed and wet signed.</a:t>
            </a:r>
          </a:p>
          <a:p>
            <a:pPr>
              <a:buClr>
                <a:schemeClr val="accent5">
                  <a:lumMod val="75000"/>
                </a:schemeClr>
              </a:buClr>
              <a:buFont typeface="Wingdings" panose="05000000000000000000" pitchFamily="2" charset="2"/>
              <a:buChar char="Ø"/>
            </a:pPr>
            <a:r>
              <a:rPr lang="en-AU" sz="1800" dirty="0">
                <a:latin typeface="Segoe UI" panose="020B0502040204020203" pitchFamily="34" charset="0"/>
                <a:cs typeface="Segoe UI" panose="020B0502040204020203" pitchFamily="34" charset="0"/>
              </a:rPr>
              <a:t>Newcastle Permanent Customer documents MUST be issued via AOL DocuSign. No other digital signature’s are accepted. </a:t>
            </a:r>
            <a:r>
              <a:rPr lang="en-AU" sz="2400" dirty="0">
                <a:latin typeface="+mj-lt"/>
                <a:cs typeface="Segoe UI" panose="020B0502040204020203" pitchFamily="34" charset="0"/>
              </a:rPr>
              <a:t>			</a:t>
            </a:r>
          </a:p>
        </p:txBody>
      </p:sp>
      <p:sp>
        <p:nvSpPr>
          <p:cNvPr id="8" name="Rectangle: Rounded Corners 7">
            <a:extLst>
              <a:ext uri="{FF2B5EF4-FFF2-40B4-BE49-F238E27FC236}">
                <a16:creationId xmlns:a16="http://schemas.microsoft.com/office/drawing/2014/main" id="{A84C3972-AF86-C77A-E6DD-FF436465DD62}"/>
              </a:ext>
            </a:extLst>
          </p:cNvPr>
          <p:cNvSpPr/>
          <p:nvPr/>
        </p:nvSpPr>
        <p:spPr>
          <a:xfrm>
            <a:off x="467446" y="3429000"/>
            <a:ext cx="11257110" cy="3048933"/>
          </a:xfrm>
          <a:prstGeom prst="roundRect">
            <a:avLst/>
          </a:prstGeom>
          <a:solidFill>
            <a:srgbClr val="FFFF6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sz="1200" dirty="0">
              <a:solidFill>
                <a:schemeClr val="tx1"/>
              </a:solidFill>
            </a:endParaRPr>
          </a:p>
        </p:txBody>
      </p:sp>
      <p:sp>
        <p:nvSpPr>
          <p:cNvPr id="9" name="TextBox 8">
            <a:extLst>
              <a:ext uri="{FF2B5EF4-FFF2-40B4-BE49-F238E27FC236}">
                <a16:creationId xmlns:a16="http://schemas.microsoft.com/office/drawing/2014/main" id="{D565C9AE-0405-31E5-33D9-1FA031C28890}"/>
              </a:ext>
            </a:extLst>
          </p:cNvPr>
          <p:cNvSpPr txBox="1"/>
          <p:nvPr/>
        </p:nvSpPr>
        <p:spPr>
          <a:xfrm>
            <a:off x="685091" y="3553898"/>
            <a:ext cx="11039464" cy="307777"/>
          </a:xfrm>
          <a:prstGeom prst="rect">
            <a:avLst/>
          </a:prstGeom>
          <a:noFill/>
          <a:ln w="3175">
            <a:noFill/>
          </a:ln>
        </p:spPr>
        <p:txBody>
          <a:bodyPr wrap="square" rtlCol="0">
            <a:spAutoFit/>
          </a:bodyPr>
          <a:lstStyle/>
          <a:p>
            <a:r>
              <a:rPr lang="en-AU" sz="1400" dirty="0">
                <a:cs typeface="Segoe UI" panose="020B0502040204020203" pitchFamily="34" charset="0"/>
              </a:rPr>
              <a:t>Using ‘Preview Forms’ in AOL to review the information in PIR prior to sending for </a:t>
            </a:r>
            <a:r>
              <a:rPr lang="en-AU" sz="1400" dirty="0" err="1">
                <a:cs typeface="Segoe UI" panose="020B0502040204020203" pitchFamily="34" charset="0"/>
              </a:rPr>
              <a:t>eSign</a:t>
            </a:r>
            <a:r>
              <a:rPr lang="en-AU" sz="1400" dirty="0">
                <a:cs typeface="Segoe UI" panose="020B0502040204020203" pitchFamily="34" charset="0"/>
              </a:rPr>
              <a:t> is a great way to pick up and amend any issues</a:t>
            </a:r>
            <a:r>
              <a:rPr lang="en-AU" sz="1200" dirty="0">
                <a:latin typeface="Segoe UI" panose="020B0502040204020203" pitchFamily="34" charset="0"/>
                <a:cs typeface="Segoe UI" panose="020B0502040204020203" pitchFamily="34" charset="0"/>
              </a:rPr>
              <a:t>.</a:t>
            </a:r>
            <a:endParaRPr lang="en-AU" sz="1200" dirty="0"/>
          </a:p>
        </p:txBody>
      </p:sp>
      <p:sp>
        <p:nvSpPr>
          <p:cNvPr id="10" name="TextBox 9">
            <a:extLst>
              <a:ext uri="{FF2B5EF4-FFF2-40B4-BE49-F238E27FC236}">
                <a16:creationId xmlns:a16="http://schemas.microsoft.com/office/drawing/2014/main" id="{BC59AAFE-AF0B-C255-3C77-0AA4E57BB20D}"/>
              </a:ext>
            </a:extLst>
          </p:cNvPr>
          <p:cNvSpPr txBox="1"/>
          <p:nvPr/>
        </p:nvSpPr>
        <p:spPr>
          <a:xfrm>
            <a:off x="685090" y="5398573"/>
            <a:ext cx="2314562" cy="954107"/>
          </a:xfrm>
          <a:prstGeom prst="rect">
            <a:avLst/>
          </a:prstGeom>
          <a:noFill/>
        </p:spPr>
        <p:txBody>
          <a:bodyPr wrap="square" rtlCol="0">
            <a:spAutoFit/>
          </a:bodyPr>
          <a:lstStyle/>
          <a:p>
            <a:r>
              <a:rPr lang="en-AU" sz="1400" dirty="0"/>
              <a:t>If this is ‘No’ on the PIR</a:t>
            </a:r>
          </a:p>
          <a:p>
            <a:r>
              <a:rPr lang="en-AU" sz="1400" dirty="0"/>
              <a:t>Preview, check the declaration has been ticked correctly in AOL</a:t>
            </a:r>
          </a:p>
        </p:txBody>
      </p:sp>
      <p:pic>
        <p:nvPicPr>
          <p:cNvPr id="11" name="Picture 10">
            <a:extLst>
              <a:ext uri="{FF2B5EF4-FFF2-40B4-BE49-F238E27FC236}">
                <a16:creationId xmlns:a16="http://schemas.microsoft.com/office/drawing/2014/main" id="{F8414835-F505-594A-7B8B-2FB07BB48DE5}"/>
              </a:ext>
            </a:extLst>
          </p:cNvPr>
          <p:cNvPicPr>
            <a:picLocks noChangeAspect="1"/>
          </p:cNvPicPr>
          <p:nvPr/>
        </p:nvPicPr>
        <p:blipFill>
          <a:blip r:embed="rId2"/>
          <a:stretch>
            <a:fillRect/>
          </a:stretch>
        </p:blipFill>
        <p:spPr>
          <a:xfrm>
            <a:off x="2709862" y="3960397"/>
            <a:ext cx="6029325" cy="86958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2" name="Picture 11">
            <a:extLst>
              <a:ext uri="{FF2B5EF4-FFF2-40B4-BE49-F238E27FC236}">
                <a16:creationId xmlns:a16="http://schemas.microsoft.com/office/drawing/2014/main" id="{A78386C9-DE0C-CC77-57CA-D507EE9FA006}"/>
              </a:ext>
            </a:extLst>
          </p:cNvPr>
          <p:cNvPicPr>
            <a:picLocks noChangeAspect="1"/>
          </p:cNvPicPr>
          <p:nvPr/>
        </p:nvPicPr>
        <p:blipFill>
          <a:blip r:embed="rId3"/>
          <a:stretch>
            <a:fillRect/>
          </a:stretch>
        </p:blipFill>
        <p:spPr>
          <a:xfrm>
            <a:off x="3197657" y="5040790"/>
            <a:ext cx="8105775" cy="116205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cxnSp>
        <p:nvCxnSpPr>
          <p:cNvPr id="13" name="Straight Arrow Connector 12">
            <a:extLst>
              <a:ext uri="{FF2B5EF4-FFF2-40B4-BE49-F238E27FC236}">
                <a16:creationId xmlns:a16="http://schemas.microsoft.com/office/drawing/2014/main" id="{1C156C54-D890-0FA7-4D27-1AC70B3EC83B}"/>
              </a:ext>
            </a:extLst>
          </p:cNvPr>
          <p:cNvCxnSpPr>
            <a:cxnSpLocks/>
          </p:cNvCxnSpPr>
          <p:nvPr/>
        </p:nvCxnSpPr>
        <p:spPr>
          <a:xfrm flipH="1">
            <a:off x="7124700" y="3943640"/>
            <a:ext cx="1095375" cy="601068"/>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53564FC6-064E-B612-E4D2-0A2B052A0133}"/>
              </a:ext>
            </a:extLst>
          </p:cNvPr>
          <p:cNvCxnSpPr>
            <a:cxnSpLocks/>
          </p:cNvCxnSpPr>
          <p:nvPr/>
        </p:nvCxnSpPr>
        <p:spPr>
          <a:xfrm flipV="1">
            <a:off x="2562838" y="5240205"/>
            <a:ext cx="751862" cy="1112475"/>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15" name="Graphic 14" descr="Lightbulb with solid fill">
            <a:extLst>
              <a:ext uri="{FF2B5EF4-FFF2-40B4-BE49-F238E27FC236}">
                <a16:creationId xmlns:a16="http://schemas.microsoft.com/office/drawing/2014/main" id="{91AC1CDB-A28F-A6D3-3337-D345EEDA84A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88568" y="4262393"/>
            <a:ext cx="990232" cy="990232"/>
          </a:xfrm>
          <a:prstGeom prst="rect">
            <a:avLst/>
          </a:prstGeom>
        </p:spPr>
      </p:pic>
    </p:spTree>
    <p:extLst>
      <p:ext uri="{BB962C8B-B14F-4D97-AF65-F5344CB8AC3E}">
        <p14:creationId xmlns:p14="http://schemas.microsoft.com/office/powerpoint/2010/main" val="3390772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
            <a:extLst>
              <a:ext uri="{FF2B5EF4-FFF2-40B4-BE49-F238E27FC236}">
                <a16:creationId xmlns:a16="http://schemas.microsoft.com/office/drawing/2014/main" id="{A71B767F-0CA8-E0A3-D418-3FA2FE868210}"/>
              </a:ext>
            </a:extLst>
          </p:cNvPr>
          <p:cNvSpPr txBox="1">
            <a:spLocks/>
          </p:cNvSpPr>
          <p:nvPr/>
        </p:nvSpPr>
        <p:spPr>
          <a:xfrm>
            <a:off x="5800725" y="1377594"/>
            <a:ext cx="6324600" cy="457517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
                <a:schemeClr val="accent5">
                  <a:lumMod val="75000"/>
                </a:schemeClr>
              </a:buClr>
              <a:buFont typeface="Wingdings" panose="05000000000000000000" pitchFamily="2" charset="2"/>
              <a:buChar char="Ø"/>
            </a:pPr>
            <a:r>
              <a:rPr lang="en-AU" sz="1800" dirty="0">
                <a:latin typeface="Segoe UI" panose="020B0502040204020203" pitchFamily="34" charset="0"/>
                <a:cs typeface="Segoe UI" panose="020B0502040204020203" pitchFamily="34" charset="0"/>
              </a:rPr>
              <a:t>Clients not interviewed F2F will receive a txt message upon validation of their personal information asking them to upload selfies with originals of the ID you have provided.</a:t>
            </a:r>
          </a:p>
          <a:p>
            <a:pPr>
              <a:buClr>
                <a:schemeClr val="accent5">
                  <a:lumMod val="75000"/>
                </a:schemeClr>
              </a:buClr>
              <a:buFont typeface="Wingdings" panose="05000000000000000000" pitchFamily="2" charset="2"/>
              <a:buChar char="Ø"/>
            </a:pPr>
            <a:r>
              <a:rPr lang="en-AU" sz="1800" dirty="0">
                <a:latin typeface="Segoe UI" panose="020B0502040204020203" pitchFamily="34" charset="0"/>
                <a:cs typeface="Segoe UI" panose="020B0502040204020203" pitchFamily="34" charset="0"/>
              </a:rPr>
              <a:t>Uploading documents  in the following order is preferred as gives a higher pass rate.		</a:t>
            </a:r>
          </a:p>
          <a:p>
            <a:pPr>
              <a:buClr>
                <a:schemeClr val="accent5">
                  <a:lumMod val="75000"/>
                </a:schemeClr>
              </a:buClr>
              <a:buFont typeface="Wingdings" panose="05000000000000000000" pitchFamily="2" charset="2"/>
              <a:buChar char="Ø"/>
            </a:pPr>
            <a:endParaRPr lang="en-AU" sz="1800" dirty="0">
              <a:latin typeface="Segoe UI" panose="020B0502040204020203" pitchFamily="34" charset="0"/>
              <a:cs typeface="Segoe UI" panose="020B0502040204020203" pitchFamily="34" charset="0"/>
            </a:endParaRPr>
          </a:p>
          <a:p>
            <a:pPr>
              <a:buClr>
                <a:schemeClr val="accent5">
                  <a:lumMod val="75000"/>
                </a:schemeClr>
              </a:buClr>
              <a:buFont typeface="Wingdings" panose="05000000000000000000" pitchFamily="2" charset="2"/>
              <a:buChar char="Ø"/>
            </a:pPr>
            <a:endParaRPr lang="en-AU" sz="1800" dirty="0">
              <a:latin typeface="Segoe UI" panose="020B0502040204020203" pitchFamily="34" charset="0"/>
              <a:cs typeface="Segoe UI" panose="020B0502040204020203" pitchFamily="34" charset="0"/>
            </a:endParaRPr>
          </a:p>
          <a:p>
            <a:pPr>
              <a:buClr>
                <a:schemeClr val="accent5">
                  <a:lumMod val="75000"/>
                </a:schemeClr>
              </a:buClr>
              <a:buFont typeface="Wingdings" panose="05000000000000000000" pitchFamily="2" charset="2"/>
              <a:buChar char="Ø"/>
            </a:pPr>
            <a:endParaRPr lang="en-AU" sz="1800" b="1" dirty="0">
              <a:latin typeface="Segoe UI" panose="020B0502040204020203" pitchFamily="34" charset="0"/>
              <a:cs typeface="Segoe UI" panose="020B0502040204020203" pitchFamily="34" charset="0"/>
            </a:endParaRPr>
          </a:p>
          <a:p>
            <a:pPr>
              <a:buClr>
                <a:schemeClr val="accent5">
                  <a:lumMod val="75000"/>
                </a:schemeClr>
              </a:buClr>
              <a:buFont typeface="Wingdings" panose="05000000000000000000" pitchFamily="2" charset="2"/>
              <a:buChar char="Ø"/>
            </a:pPr>
            <a:endParaRPr lang="en-AU" sz="1800" dirty="0">
              <a:latin typeface="Segoe UI" panose="020B0502040204020203" pitchFamily="34" charset="0"/>
              <a:cs typeface="Segoe UI" panose="020B0502040204020203" pitchFamily="34" charset="0"/>
            </a:endParaRPr>
          </a:p>
          <a:p>
            <a:pPr>
              <a:buClr>
                <a:schemeClr val="accent5">
                  <a:lumMod val="75000"/>
                </a:schemeClr>
              </a:buClr>
              <a:buFont typeface="Wingdings" panose="05000000000000000000" pitchFamily="2" charset="2"/>
              <a:buChar char="Ø"/>
            </a:pPr>
            <a:r>
              <a:rPr lang="en-AU" sz="1800" dirty="0">
                <a:latin typeface="Segoe UI" panose="020B0502040204020203" pitchFamily="34" charset="0"/>
                <a:cs typeface="Segoe UI" panose="020B0502040204020203" pitchFamily="34" charset="0"/>
              </a:rPr>
              <a:t>Clients sometimes think the text is spam. Let them know it will be coming and to action asap as their application can’t progress to pre-assessment until this is complete					</a:t>
            </a:r>
          </a:p>
        </p:txBody>
      </p:sp>
      <p:sp>
        <p:nvSpPr>
          <p:cNvPr id="4" name="Title 2">
            <a:extLst>
              <a:ext uri="{FF2B5EF4-FFF2-40B4-BE49-F238E27FC236}">
                <a16:creationId xmlns:a16="http://schemas.microsoft.com/office/drawing/2014/main" id="{45F24A39-1048-6A8C-51C6-C82FEDC19FE2}"/>
              </a:ext>
            </a:extLst>
          </p:cNvPr>
          <p:cNvSpPr>
            <a:spLocks noGrp="1"/>
          </p:cNvSpPr>
          <p:nvPr>
            <p:ph type="title"/>
          </p:nvPr>
        </p:nvSpPr>
        <p:spPr>
          <a:xfrm>
            <a:off x="0" y="1"/>
            <a:ext cx="12192000" cy="1087834"/>
          </a:xfrm>
          <a:solidFill>
            <a:schemeClr val="accent1">
              <a:lumMod val="90000"/>
            </a:schemeClr>
          </a:solidFill>
        </p:spPr>
        <p:txBody>
          <a:bodyPr/>
          <a:lstStyle/>
          <a:p>
            <a:r>
              <a:rPr lang="en-AU" dirty="0"/>
              <a:t>Applicant Identification</a:t>
            </a:r>
          </a:p>
        </p:txBody>
      </p:sp>
      <p:sp>
        <p:nvSpPr>
          <p:cNvPr id="6" name="Content Placeholder 1">
            <a:extLst>
              <a:ext uri="{FF2B5EF4-FFF2-40B4-BE49-F238E27FC236}">
                <a16:creationId xmlns:a16="http://schemas.microsoft.com/office/drawing/2014/main" id="{A572AAD7-6562-67D4-1228-33B793BA7850}"/>
              </a:ext>
            </a:extLst>
          </p:cNvPr>
          <p:cNvSpPr txBox="1">
            <a:spLocks/>
          </p:cNvSpPr>
          <p:nvPr/>
        </p:nvSpPr>
        <p:spPr>
          <a:xfrm>
            <a:off x="196253" y="1377594"/>
            <a:ext cx="5756874" cy="490682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
                <a:schemeClr val="accent5">
                  <a:lumMod val="75000"/>
                </a:schemeClr>
              </a:buClr>
              <a:buFont typeface="Wingdings" panose="05000000000000000000" pitchFamily="2" charset="2"/>
              <a:buChar char="Ø"/>
            </a:pPr>
            <a:r>
              <a:rPr lang="en-AU" sz="1800" dirty="0">
                <a:latin typeface="Segoe UI" panose="020B0502040204020203" pitchFamily="34" charset="0"/>
                <a:cs typeface="Segoe UI" panose="020B0502040204020203" pitchFamily="34" charset="0"/>
              </a:rPr>
              <a:t>The following table details the minimum identification requirements . Applicants must meet ALL the requirements of the full section 1.0, 2.0 or 3.0.</a:t>
            </a:r>
          </a:p>
          <a:p>
            <a:pPr>
              <a:buClr>
                <a:schemeClr val="accent5">
                  <a:lumMod val="75000"/>
                </a:schemeClr>
              </a:buClr>
              <a:buFont typeface="Wingdings" panose="05000000000000000000" pitchFamily="2" charset="2"/>
              <a:buChar char="Ø"/>
            </a:pPr>
            <a:endParaRPr lang="en-AU" sz="1800" dirty="0">
              <a:latin typeface="Segoe UI" panose="020B0502040204020203" pitchFamily="34" charset="0"/>
              <a:cs typeface="Segoe UI" panose="020B0502040204020203" pitchFamily="34" charset="0"/>
            </a:endParaRPr>
          </a:p>
          <a:p>
            <a:pPr>
              <a:buClr>
                <a:schemeClr val="accent5">
                  <a:lumMod val="75000"/>
                </a:schemeClr>
              </a:buClr>
              <a:buFont typeface="Wingdings" panose="05000000000000000000" pitchFamily="2" charset="2"/>
              <a:buChar char="Ø"/>
            </a:pPr>
            <a:endParaRPr lang="en-AU" sz="1800" dirty="0">
              <a:latin typeface="Segoe UI" panose="020B0502040204020203" pitchFamily="34" charset="0"/>
              <a:cs typeface="Segoe UI" panose="020B0502040204020203" pitchFamily="34" charset="0"/>
            </a:endParaRPr>
          </a:p>
          <a:p>
            <a:pPr>
              <a:buClr>
                <a:schemeClr val="accent5">
                  <a:lumMod val="75000"/>
                </a:schemeClr>
              </a:buClr>
              <a:buFont typeface="Wingdings" panose="05000000000000000000" pitchFamily="2" charset="2"/>
              <a:buChar char="Ø"/>
            </a:pPr>
            <a:endParaRPr lang="en-AU" sz="1800" dirty="0">
              <a:latin typeface="Segoe UI" panose="020B0502040204020203" pitchFamily="34" charset="0"/>
              <a:cs typeface="Segoe UI" panose="020B0502040204020203" pitchFamily="34" charset="0"/>
            </a:endParaRPr>
          </a:p>
          <a:p>
            <a:pPr>
              <a:buClr>
                <a:schemeClr val="accent5">
                  <a:lumMod val="75000"/>
                </a:schemeClr>
              </a:buClr>
              <a:buFont typeface="Wingdings" panose="05000000000000000000" pitchFamily="2" charset="2"/>
              <a:buChar char="Ø"/>
            </a:pPr>
            <a:endParaRPr lang="en-AU" sz="1800" dirty="0">
              <a:latin typeface="Segoe UI" panose="020B0502040204020203" pitchFamily="34" charset="0"/>
              <a:cs typeface="Segoe UI" panose="020B0502040204020203" pitchFamily="34" charset="0"/>
            </a:endParaRPr>
          </a:p>
          <a:p>
            <a:pPr marL="0" indent="0">
              <a:buClr>
                <a:schemeClr val="accent5">
                  <a:lumMod val="75000"/>
                </a:schemeClr>
              </a:buClr>
              <a:buFont typeface="Arial" panose="020B0604020202020204" pitchFamily="34" charset="0"/>
              <a:buNone/>
            </a:pPr>
            <a:endParaRPr lang="en-AU" sz="1800" dirty="0">
              <a:latin typeface="Segoe UI" panose="020B0502040204020203" pitchFamily="34" charset="0"/>
              <a:cs typeface="Segoe UI" panose="020B0502040204020203" pitchFamily="34" charset="0"/>
            </a:endParaRPr>
          </a:p>
          <a:p>
            <a:pPr>
              <a:buClr>
                <a:schemeClr val="accent5">
                  <a:lumMod val="75000"/>
                </a:schemeClr>
              </a:buClr>
              <a:buFont typeface="Wingdings" panose="05000000000000000000" pitchFamily="2" charset="2"/>
              <a:buChar char="Ø"/>
            </a:pPr>
            <a:endParaRPr lang="en-AU" sz="1800" dirty="0">
              <a:latin typeface="Segoe UI" panose="020B0502040204020203" pitchFamily="34" charset="0"/>
              <a:cs typeface="Segoe UI" panose="020B0502040204020203" pitchFamily="34" charset="0"/>
            </a:endParaRPr>
          </a:p>
          <a:p>
            <a:pPr marL="0" indent="0">
              <a:buClr>
                <a:schemeClr val="accent5">
                  <a:lumMod val="75000"/>
                </a:schemeClr>
              </a:buClr>
              <a:buFont typeface="Arial" panose="020B0604020202020204" pitchFamily="34" charset="0"/>
              <a:buNone/>
            </a:pPr>
            <a:endParaRPr lang="en-AU" sz="1800" dirty="0">
              <a:latin typeface="Segoe UI" panose="020B0502040204020203" pitchFamily="34" charset="0"/>
              <a:cs typeface="Segoe UI" panose="020B0502040204020203" pitchFamily="34" charset="0"/>
            </a:endParaRPr>
          </a:p>
          <a:p>
            <a:pPr>
              <a:buClr>
                <a:schemeClr val="accent5">
                  <a:lumMod val="75000"/>
                </a:schemeClr>
              </a:buClr>
              <a:buFont typeface="Wingdings" panose="05000000000000000000" pitchFamily="2" charset="2"/>
              <a:buChar char="Ø"/>
            </a:pPr>
            <a:r>
              <a:rPr lang="en-AU" sz="1800" dirty="0">
                <a:latin typeface="Segoe UI" panose="020B0502040204020203" pitchFamily="34" charset="0"/>
                <a:cs typeface="Segoe UI" panose="020B0502040204020203" pitchFamily="34" charset="0"/>
              </a:rPr>
              <a:t>Copies of the ID should be uploaded to AOL</a:t>
            </a:r>
          </a:p>
          <a:p>
            <a:pPr>
              <a:buClr>
                <a:schemeClr val="accent5">
                  <a:lumMod val="75000"/>
                </a:schemeClr>
              </a:buClr>
              <a:buFont typeface="Wingdings" panose="05000000000000000000" pitchFamily="2" charset="2"/>
              <a:buChar char="Ø"/>
            </a:pPr>
            <a:r>
              <a:rPr lang="en-AU" sz="1800" dirty="0">
                <a:latin typeface="Segoe UI" panose="020B0502040204020203" pitchFamily="34" charset="0"/>
                <a:cs typeface="Segoe UI" panose="020B0502040204020203" pitchFamily="34" charset="0"/>
              </a:rPr>
              <a:t>For F2F interviews the copies need to be signed and dated as true copies of the originals by you as their Broker, with the date in line with the date of when the loan interview took place. 	</a:t>
            </a:r>
          </a:p>
          <a:p>
            <a:pPr marL="0" indent="0">
              <a:buClr>
                <a:schemeClr val="accent5">
                  <a:lumMod val="75000"/>
                </a:schemeClr>
              </a:buClr>
              <a:buNone/>
            </a:pPr>
            <a:r>
              <a:rPr lang="en-AU" sz="1800" dirty="0">
                <a:latin typeface="Segoe UI" panose="020B0502040204020203" pitchFamily="34" charset="0"/>
                <a:cs typeface="Segoe UI" panose="020B0502040204020203" pitchFamily="34" charset="0"/>
              </a:rPr>
              <a:t>	</a:t>
            </a:r>
          </a:p>
        </p:txBody>
      </p:sp>
      <p:pic>
        <p:nvPicPr>
          <p:cNvPr id="5" name="Content Placeholder 4">
            <a:extLst>
              <a:ext uri="{FF2B5EF4-FFF2-40B4-BE49-F238E27FC236}">
                <a16:creationId xmlns:a16="http://schemas.microsoft.com/office/drawing/2014/main" id="{FE650383-021B-7042-756F-BD65A2674F54}"/>
              </a:ext>
            </a:extLst>
          </p:cNvPr>
          <p:cNvPicPr>
            <a:picLocks noGrp="1" noChangeAspect="1"/>
          </p:cNvPicPr>
          <p:nvPr>
            <p:ph idx="1"/>
          </p:nvPr>
        </p:nvPicPr>
        <p:blipFill rotWithShape="1">
          <a:blip r:embed="rId2"/>
          <a:srcRect l="1572" t="11404" r="24848" b="34075"/>
          <a:stretch/>
        </p:blipFill>
        <p:spPr>
          <a:xfrm>
            <a:off x="593724" y="2594910"/>
            <a:ext cx="4463452" cy="241226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7" name="Rectangle: Rounded Corners 6">
            <a:extLst>
              <a:ext uri="{FF2B5EF4-FFF2-40B4-BE49-F238E27FC236}">
                <a16:creationId xmlns:a16="http://schemas.microsoft.com/office/drawing/2014/main" id="{F82CF5B2-B82E-ED43-4314-F79613C8E9C9}"/>
              </a:ext>
            </a:extLst>
          </p:cNvPr>
          <p:cNvSpPr/>
          <p:nvPr/>
        </p:nvSpPr>
        <p:spPr>
          <a:xfrm>
            <a:off x="6176339" y="5260271"/>
            <a:ext cx="5614068" cy="1431003"/>
          </a:xfrm>
          <a:prstGeom prst="roundRect">
            <a:avLst/>
          </a:prstGeom>
          <a:solidFill>
            <a:srgbClr val="FFFF6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sz="1200" dirty="0">
              <a:solidFill>
                <a:schemeClr val="tx1"/>
              </a:solidFill>
            </a:endParaRPr>
          </a:p>
        </p:txBody>
      </p:sp>
      <p:pic>
        <p:nvPicPr>
          <p:cNvPr id="8" name="Graphic 7" descr="Lightbulb with solid fill">
            <a:extLst>
              <a:ext uri="{FF2B5EF4-FFF2-40B4-BE49-F238E27FC236}">
                <a16:creationId xmlns:a16="http://schemas.microsoft.com/office/drawing/2014/main" id="{77338864-0237-8924-DA32-AAE80EC3D8A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176339" y="5690358"/>
            <a:ext cx="594061" cy="594061"/>
          </a:xfrm>
          <a:prstGeom prst="rect">
            <a:avLst/>
          </a:prstGeom>
        </p:spPr>
      </p:pic>
      <p:sp>
        <p:nvSpPr>
          <p:cNvPr id="9" name="TextBox 8">
            <a:extLst>
              <a:ext uri="{FF2B5EF4-FFF2-40B4-BE49-F238E27FC236}">
                <a16:creationId xmlns:a16="http://schemas.microsoft.com/office/drawing/2014/main" id="{5935E208-CDB1-F2BC-56ED-24283F706811}"/>
              </a:ext>
            </a:extLst>
          </p:cNvPr>
          <p:cNvSpPr txBox="1"/>
          <p:nvPr/>
        </p:nvSpPr>
        <p:spPr>
          <a:xfrm>
            <a:off x="6686613" y="5260271"/>
            <a:ext cx="5138332" cy="1384995"/>
          </a:xfrm>
          <a:prstGeom prst="rect">
            <a:avLst/>
          </a:prstGeom>
          <a:noFill/>
        </p:spPr>
        <p:txBody>
          <a:bodyPr wrap="square" rtlCol="0">
            <a:spAutoFit/>
          </a:bodyPr>
          <a:lstStyle/>
          <a:p>
            <a:r>
              <a:rPr lang="en-AU" sz="1400" dirty="0"/>
              <a:t>1. Check the full names across all documents match and address any differences. </a:t>
            </a:r>
          </a:p>
          <a:p>
            <a:r>
              <a:rPr lang="en-AU" sz="1400" dirty="0"/>
              <a:t>2. Birth extracts are not acceptable the full birth certificate is required</a:t>
            </a:r>
          </a:p>
          <a:p>
            <a:r>
              <a:rPr lang="en-AU" sz="1400" dirty="0"/>
              <a:t>3. All ID provided via the client must be original. Not photos or screen shots. Digital licences are also not accepted.</a:t>
            </a:r>
          </a:p>
        </p:txBody>
      </p:sp>
      <p:pic>
        <p:nvPicPr>
          <p:cNvPr id="10" name="Picture 9" descr="Diagram, text&#10;&#10;Description automatically generated">
            <a:extLst>
              <a:ext uri="{FF2B5EF4-FFF2-40B4-BE49-F238E27FC236}">
                <a16:creationId xmlns:a16="http://schemas.microsoft.com/office/drawing/2014/main" id="{73C61BBF-473D-F86F-56E5-5290F2E143E5}"/>
              </a:ext>
            </a:extLst>
          </p:cNvPr>
          <p:cNvPicPr>
            <a:picLocks noChangeAspect="1"/>
          </p:cNvPicPr>
          <p:nvPr/>
        </p:nvPicPr>
        <p:blipFill>
          <a:blip r:embed="rId5"/>
          <a:stretch>
            <a:fillRect/>
          </a:stretch>
        </p:blipFill>
        <p:spPr>
          <a:xfrm>
            <a:off x="6350598" y="2792409"/>
            <a:ext cx="5028357" cy="1487326"/>
          </a:xfrm>
          <a:prstGeom prst="rect">
            <a:avLst/>
          </a:prstGeom>
        </p:spPr>
      </p:pic>
    </p:spTree>
    <p:extLst>
      <p:ext uri="{BB962C8B-B14F-4D97-AF65-F5344CB8AC3E}">
        <p14:creationId xmlns:p14="http://schemas.microsoft.com/office/powerpoint/2010/main" val="369049135"/>
      </p:ext>
    </p:extLst>
  </p:cSld>
  <p:clrMapOvr>
    <a:masterClrMapping/>
  </p:clrMapOvr>
</p:sld>
</file>

<file path=ppt/theme/theme1.xml><?xml version="1.0" encoding="utf-8"?>
<a:theme xmlns:a="http://schemas.openxmlformats.org/drawingml/2006/main" name="Office Theme">
  <a:themeElements>
    <a:clrScheme name="NPBS">
      <a:dk1>
        <a:srgbClr val="000000"/>
      </a:dk1>
      <a:lt1>
        <a:srgbClr val="FFFFFF"/>
      </a:lt1>
      <a:dk2>
        <a:srgbClr val="000000"/>
      </a:dk2>
      <a:lt2>
        <a:srgbClr val="FFFFFF"/>
      </a:lt2>
      <a:accent1>
        <a:srgbClr val="B8EDE2"/>
      </a:accent1>
      <a:accent2>
        <a:srgbClr val="0B3736"/>
      </a:accent2>
      <a:accent3>
        <a:srgbClr val="DCBFEC"/>
      </a:accent3>
      <a:accent4>
        <a:srgbClr val="E3BD7D"/>
      </a:accent4>
      <a:accent5>
        <a:srgbClr val="88DBC8"/>
      </a:accent5>
      <a:accent6>
        <a:srgbClr val="BD91D8"/>
      </a:accent6>
      <a:hlink>
        <a:srgbClr val="0563C1"/>
      </a:hlink>
      <a:folHlink>
        <a:srgbClr val="954F72"/>
      </a:folHlink>
    </a:clrScheme>
    <a:fontScheme name="NPBS_Corporate_Brand">
      <a:majorFont>
        <a:latin typeface="Recife Display SemiBold"/>
        <a:ea typeface=""/>
        <a:cs typeface=""/>
      </a:majorFont>
      <a:minorFont>
        <a:latin typeface="HelveticaNeueLT St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e7a6398d43524bcd80b315842c4d525c xmlns="5804bef3-1e94-41be-997e-483e01f0bab7">
      <Terms xmlns="http://schemas.microsoft.com/office/infopath/2007/PartnerControls"/>
    </e7a6398d43524bcd80b315842c4d525c>
    <WorkingDocumentID xmlns="5804bef3-1e94-41be-997e-483e01f0bab7">CDMS-1148769839-1240</WorkingDocumentID>
    <ne0d80c55e9846488b24cc9dcce7e1ce xmlns="5804bef3-1e94-41be-997e-483e01f0bab7">
      <Terms xmlns="http://schemas.microsoft.com/office/infopath/2007/PartnerControls"/>
    </ne0d80c55e9846488b24cc9dcce7e1ce>
    <g72615b52a9b42d188621ce0e7056f51 xmlns="5804bef3-1e94-41be-997e-483e01f0bab7">
      <Terms xmlns="http://schemas.microsoft.com/office/infopath/2007/PartnerControls"/>
    </g72615b52a9b42d188621ce0e7056f51>
    <pad5ddd873de4443ae0c16900bbfb40c xmlns="5804bef3-1e94-41be-997e-483e01f0bab7">
      <Terms xmlns="http://schemas.microsoft.com/office/infopath/2007/PartnerControls">
        <TermInfo xmlns="http://schemas.microsoft.com/office/infopath/2007/PartnerControls">
          <TermName xmlns="http://schemas.microsoft.com/office/infopath/2007/PartnerControls">Advertising ＆ Creative Services Manager</TermName>
          <TermId xmlns="http://schemas.microsoft.com/office/infopath/2007/PartnerControls">8eb8d95b-e5e6-4652-96b3-cd1579c5c451</TermId>
        </TermInfo>
      </Terms>
    </pad5ddd873de4443ae0c16900bbfb40c>
    <o0fa15bca0bd46f18b043009b98314ba xmlns="5804bef3-1e94-41be-997e-483e01f0bab7">
      <Terms xmlns="http://schemas.microsoft.com/office/infopath/2007/PartnerControls">
        <TermInfo xmlns="http://schemas.microsoft.com/office/infopath/2007/PartnerControls">
          <TermName xmlns="http://schemas.microsoft.com/office/infopath/2007/PartnerControls">Newcastle Permanent</TermName>
          <TermId xmlns="http://schemas.microsoft.com/office/infopath/2007/PartnerControls">94265461-717a-4016-a4fd-83554d598ec4</TermId>
        </TermInfo>
      </Terms>
    </o0fa15bca0bd46f18b043009b98314ba>
    <d438e3ff698c45d6980bbe40b0a2fdbe xmlns="5804bef3-1e94-41be-997e-483e01f0bab7">
      <Terms xmlns="http://schemas.microsoft.com/office/infopath/2007/PartnerControls"/>
    </d438e3ff698c45d6980bbe40b0a2fdbe>
    <CDMSSortOrder xmlns="5804bef3-1e94-41be-997e-483e01f0bab7" xsi:nil="true"/>
    <LastApproverReviewDate xmlns="5804bef3-1e94-41be-997e-483e01f0bab7">2021-08-24T02:00:00+00:00</LastApproverReviewDate>
    <e3318295dfd54c93a327852594aa7829 xmlns="5804bef3-1e94-41be-997e-483e01f0bab7">
      <Terms xmlns="http://schemas.microsoft.com/office/infopath/2007/PartnerControls">
        <TermInfo xmlns="http://schemas.microsoft.com/office/infopath/2007/PartnerControls">
          <TermName xmlns="http://schemas.microsoft.com/office/infopath/2007/PartnerControls">Advertising ＆ Creative Services Coordinator</TermName>
          <TermId xmlns="http://schemas.microsoft.com/office/infopath/2007/PartnerControls">8745bec9-d946-408a-90d9-0bc920603c8f</TermId>
        </TermInfo>
      </Terms>
    </e3318295dfd54c93a327852594aa7829>
    <_dlc_DocId xmlns="5804bef3-1e94-41be-997e-483e01f0bab7">CDMS-1015727519-2277</_dlc_DocId>
    <CDMSCommApprovalDate xmlns="5804bef3-1e94-41be-997e-483e01f0bab7" xsi:nil="true"/>
    <TaxCatchAll xmlns="5804bef3-1e94-41be-997e-483e01f0bab7">
      <Value>135</Value>
      <Value>182</Value>
      <Value>436</Value>
      <Value>145</Value>
      <Value>92</Value>
      <Value>190</Value>
      <Value>52</Value>
    </TaxCatchAll>
    <SecondApprover xmlns="5804bef3-1e94-41be-997e-483e01f0bab7">
      <UserInfo>
        <DisplayName/>
        <AccountId xsi:nil="true"/>
        <AccountType/>
      </UserInfo>
    </SecondApprover>
    <RevisionNumber xmlns="5804bef3-1e94-41be-997e-483e01f0bab7">5</RevisionNumber>
    <CDMSInternalReference xmlns="5804bef3-1e94-41be-997e-483e01f0bab7">FORM-000131-03.2</CDMSInternalReference>
    <i24d5433a47f40718b13c045a0733b37 xmlns="5804bef3-1e94-41be-997e-483e01f0bab7">
      <Terms xmlns="http://schemas.microsoft.com/office/infopath/2007/PartnerControls">
        <TermInfo xmlns="http://schemas.microsoft.com/office/infopath/2007/PartnerControls">
          <TermName xmlns="http://schemas.microsoft.com/office/infopath/2007/PartnerControls">Corporate Style Guide</TermName>
          <TermId xmlns="http://schemas.microsoft.com/office/infopath/2007/PartnerControls">3811452b-f219-4392-941a-0fefa005bfaf</TermId>
        </TermInfo>
      </Terms>
    </i24d5433a47f40718b13c045a0733b37>
    <eefee5374f1f4adda11a3132ffb918a8 xmlns="5804bef3-1e94-41be-997e-483e01f0bab7">
      <Terms xmlns="http://schemas.microsoft.com/office/infopath/2007/PartnerControls">
        <TermInfo xmlns="http://schemas.microsoft.com/office/infopath/2007/PartnerControls">
          <TermName xmlns="http://schemas.microsoft.com/office/infopath/2007/PartnerControls">Public</TermName>
          <TermId xmlns="http://schemas.microsoft.com/office/infopath/2007/PartnerControls">a1558206-d81e-42d7-a503-67cac30bc808</TermId>
        </TermInfo>
      </Terms>
    </eefee5374f1f4adda11a3132ffb918a8>
    <FirstApprover xmlns="5804bef3-1e94-41be-997e-483e01f0bab7">
      <UserInfo>
        <DisplayName>Michelle Balcomb</DisplayName>
        <AccountId>444</AccountId>
        <AccountType/>
      </UserInfo>
    </FirstApprover>
    <ld1ecb9a2af14d91aa56c3d4a00b5b9a xmlns="5804bef3-1e94-41be-997e-483e01f0bab7">
      <Terms xmlns="http://schemas.microsoft.com/office/infopath/2007/PartnerControls"/>
    </ld1ecb9a2af14d91aa56c3d4a00b5b9a>
    <DatePublished xmlns="5804bef3-1e94-41be-997e-483e01f0bab7">2021-08-24T02:00:00+00:00</DatePublished>
    <RelatedDocuments xmlns="5804bef3-1e94-41be-997e-483e01f0bab7" xsi:nil="true"/>
    <_dlc_DocIdUrl xmlns="5804bef3-1e94-41be-997e-483e01f0bab7">
      <Url>https://fetch.ad.newcastlepermanent.com.au/sites/cdms/_layouts/15/DocIdRedir.aspx?ID=CDMS-1015727519-2277</Url>
      <Description>CDMS-1015727519-2277</Description>
    </_dlc_DocIdUrl>
    <CDMSDocumentNumber xmlns="5804bef3-1e94-41be-997e-483e01f0bab7">FORM-000131</CDMSDocumentNumber>
    <bb9d527c1e8242d3900142e7d14f0c1a xmlns="5804bef3-1e94-41be-997e-483e01f0bab7">
      <Terms xmlns="http://schemas.microsoft.com/office/infopath/2007/PartnerControls"/>
    </bb9d527c1e8242d3900142e7d14f0c1a>
    <QualityControlled xmlns="5804bef3-1e94-41be-997e-483e01f0bab7">Yes</QualityControlled>
    <CDMSEffectiveDate xmlns="5804bef3-1e94-41be-997e-483e01f0bab7">2019-03-13T13:00:00+00:00</CDMSEffectiveDate>
    <ae1304d08a024895939452836f62969b xmlns="5804bef3-1e94-41be-997e-483e01f0bab7">
      <Terms xmlns="http://schemas.microsoft.com/office/infopath/2007/PartnerControls">
        <TermInfo xmlns="http://schemas.microsoft.com/office/infopath/2007/PartnerControls">
          <TermName xmlns="http://schemas.microsoft.com/office/infopath/2007/PartnerControls">Marketing ＆ Customer Communications</TermName>
          <TermId xmlns="http://schemas.microsoft.com/office/infopath/2007/PartnerControls">9b1ab35f-c8da-4a97-bbcd-a8a8246edcf2</TermId>
        </TermInfo>
      </Terms>
    </ae1304d08a024895939452836f62969b>
    <dc022fafdfbf4098b1ab91734595fdba xmlns="5804bef3-1e94-41be-997e-483e01f0bab7">
      <Terms xmlns="http://schemas.microsoft.com/office/infopath/2007/PartnerControls">
        <TermInfo xmlns="http://schemas.microsoft.com/office/infopath/2007/PartnerControls">
          <TermName xmlns="http://schemas.microsoft.com/office/infopath/2007/PartnerControls">FORM - Form</TermName>
          <TermId xmlns="http://schemas.microsoft.com/office/infopath/2007/PartnerControls">9cbd3b5e-15d9-45bc-a317-8beea54638f5</TermId>
        </TermInfo>
      </Terms>
    </dc022fafdfbf4098b1ab91734595fdba>
    <DocOwner xmlns="5804bef3-1e94-41be-997e-483e01f0bab7">
      <UserInfo>
        <DisplayName>Melanie Banica</DisplayName>
        <AccountId>214</AccountId>
        <AccountType/>
      </UserInfo>
    </DocOwner>
    <PinIt xmlns="5804bef3-1e94-41be-997e-483e01f0bab7" xsi:nil="true"/>
    <Suggestion xmlns="5804bef3-1e94-41be-997e-483e01f0bab7" xsi:nil="true"/>
    <SharedWithUsers xmlns="5804bef3-1e94-41be-997e-483e01f0bab7">
      <UserInfo>
        <DisplayName>Chantelle Thompson</DisplayName>
        <AccountId>904</AccountId>
        <AccountType/>
      </UserInfo>
    </SharedWithUsers>
    <CDMSApproverRoleText xmlns="5804bef3-1e94-41be-997e-483e01f0bab7" xsi:nil="true"/>
    <CDMSSecondApproverRoleText xmlns="5804bef3-1e94-41be-997e-483e01f0bab7" xsi:nil="true"/>
    <CDMSNextReviewDate xmlns="5804bef3-1e94-41be-997e-483e01f0bab7" xsi:nil="true"/>
    <CDMSDocOwnerRoleText xmlns="5804bef3-1e94-41be-997e-483e01f0bab7" xsi:nil="true"/>
  </documentManagement>
</p:properties>
</file>

<file path=customXml/item2.xml><?xml version="1.0" encoding="utf-8"?>
<ct:contentTypeSchema xmlns:ct="http://schemas.microsoft.com/office/2006/metadata/contentType" xmlns:ma="http://schemas.microsoft.com/office/2006/metadata/properties/metaAttributes" ct:_="" ma:_="" ma:contentTypeName="Published Controlled Document" ma:contentTypeID="0x0101008C460795D37CA44DB3DAB407F9197C3700E77AC28668BE6640A9AB72B11C80A429008747F6B291171E4794CACE3C811A0B4E" ma:contentTypeVersion="106" ma:contentTypeDescription="" ma:contentTypeScope="" ma:versionID="0d8c0481de82e69e9a9ad9150a8129cc">
  <xsd:schema xmlns:xsd="http://www.w3.org/2001/XMLSchema" xmlns:xs="http://www.w3.org/2001/XMLSchema" xmlns:p="http://schemas.microsoft.com/office/2006/metadata/properties" xmlns:ns2="5804bef3-1e94-41be-997e-483e01f0bab7" targetNamespace="http://schemas.microsoft.com/office/2006/metadata/properties" ma:root="true" ma:fieldsID="9abead3b05e698c3c2a3b96acfb3d913" ns2:_="">
    <xsd:import namespace="5804bef3-1e94-41be-997e-483e01f0bab7"/>
    <xsd:element name="properties">
      <xsd:complexType>
        <xsd:sequence>
          <xsd:element name="documentManagement">
            <xsd:complexType>
              <xsd:all>
                <xsd:element ref="ns2:WorkingDocumentID" minOccurs="0"/>
                <xsd:element ref="ns2:CDMSSortOrder" minOccurs="0"/>
                <xsd:element ref="ns2:CDMSCommApprovalDate" minOccurs="0"/>
                <xsd:element ref="ns2:CDMSDocumentNumber" minOccurs="0"/>
                <xsd:element ref="ns2:RelatedDocuments" minOccurs="0"/>
                <xsd:element ref="ns2:DocOwner" minOccurs="0"/>
                <xsd:element ref="ns2:FirstApprover" minOccurs="0"/>
                <xsd:element ref="ns2:SecondApprover" minOccurs="0"/>
                <xsd:element ref="ns2:CDMSInternalReference" minOccurs="0"/>
                <xsd:element ref="ns2:LastApproverReviewDate" minOccurs="0"/>
                <xsd:element ref="ns2:QualityControlled" minOccurs="0"/>
                <xsd:element ref="ns2:RevisionNumber" minOccurs="0"/>
                <xsd:element ref="ns2:DatePublished" minOccurs="0"/>
                <xsd:element ref="ns2:CDMSEffectiveDate" minOccurs="0"/>
                <xsd:element ref="ns2:e3318295dfd54c93a327852594aa7829" minOccurs="0"/>
                <xsd:element ref="ns2:ae1304d08a024895939452836f62969b" minOccurs="0"/>
                <xsd:element ref="ns2:pad5ddd873de4443ae0c16900bbfb40c" minOccurs="0"/>
                <xsd:element ref="ns2:PinIt" minOccurs="0"/>
                <xsd:element ref="ns2:Suggestion" minOccurs="0"/>
                <xsd:element ref="ns2:SharedWithUsers" minOccurs="0"/>
                <xsd:element ref="ns2:e7a6398d43524bcd80b315842c4d525c" minOccurs="0"/>
                <xsd:element ref="ns2:_dlc_DocIdUrl" minOccurs="0"/>
                <xsd:element ref="ns2:_dlc_DocId" minOccurs="0"/>
                <xsd:element ref="ns2:_dlc_DocIdPersistId" minOccurs="0"/>
                <xsd:element ref="ns2:i24d5433a47f40718b13c045a0733b37" minOccurs="0"/>
                <xsd:element ref="ns2:o0fa15bca0bd46f18b043009b98314ba" minOccurs="0"/>
                <xsd:element ref="ns2:ld1ecb9a2af14d91aa56c3d4a00b5b9a" minOccurs="0"/>
                <xsd:element ref="ns2:d438e3ff698c45d6980bbe40b0a2fdbe" minOccurs="0"/>
                <xsd:element ref="ns2:dc022fafdfbf4098b1ab91734595fdba" minOccurs="0"/>
                <xsd:element ref="ns2:g72615b52a9b42d188621ce0e7056f51" minOccurs="0"/>
                <xsd:element ref="ns2:TaxCatchAll" minOccurs="0"/>
                <xsd:element ref="ns2:eefee5374f1f4adda11a3132ffb918a8" minOccurs="0"/>
                <xsd:element ref="ns2:bb9d527c1e8242d3900142e7d14f0c1a" minOccurs="0"/>
                <xsd:element ref="ns2:ne0d80c55e9846488b24cc9dcce7e1ce" minOccurs="0"/>
                <xsd:element ref="ns2:TaxCatchAllLabel" minOccurs="0"/>
                <xsd:element ref="ns2:CDMSNextReviewDate" minOccurs="0"/>
                <xsd:element ref="ns2:CDMSApproverRoleText" minOccurs="0"/>
                <xsd:element ref="ns2:CDMSSecondApproverRoleText" minOccurs="0"/>
                <xsd:element ref="ns2:CDMSDocOwnerRoleTex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804bef3-1e94-41be-997e-483e01f0bab7" elementFormDefault="qualified">
    <xsd:import namespace="http://schemas.microsoft.com/office/2006/documentManagement/types"/>
    <xsd:import namespace="http://schemas.microsoft.com/office/infopath/2007/PartnerControls"/>
    <xsd:element name="WorkingDocumentID" ma:index="2" nillable="true" ma:displayName="Working Document ID" ma:indexed="true" ma:internalName="WorkingDocumentID" ma:readOnly="false">
      <xsd:simpleType>
        <xsd:restriction base="dms:Text"/>
      </xsd:simpleType>
    </xsd:element>
    <xsd:element name="CDMSSortOrder" ma:index="10" nillable="true" ma:displayName="Sort Order" ma:indexed="true" ma:internalName="CDMSSortOrder">
      <xsd:simpleType>
        <xsd:restriction base="dms:Text"/>
      </xsd:simpleType>
    </xsd:element>
    <xsd:element name="CDMSCommApprovalDate" ma:index="13" nillable="true" ma:displayName="Committee Approval Date" ma:format="DateOnly" ma:internalName="CDMSCommApprovalDate">
      <xsd:simpleType>
        <xsd:restriction base="dms:DateTime"/>
      </xsd:simpleType>
    </xsd:element>
    <xsd:element name="CDMSDocumentNumber" ma:index="14" nillable="true" ma:displayName="Document Number" ma:indexed="true" ma:internalName="CDMSDocumentNumber" ma:readOnly="false">
      <xsd:simpleType>
        <xsd:restriction base="dms:Text">
          <xsd:maxLength value="255"/>
        </xsd:restriction>
      </xsd:simpleType>
    </xsd:element>
    <xsd:element name="RelatedDocuments" ma:index="15" nillable="true" ma:displayName="Related Documents" ma:internalName="RelatedDocuments">
      <xsd:simpleType>
        <xsd:restriction base="dms:Note"/>
      </xsd:simpleType>
    </xsd:element>
    <xsd:element name="DocOwner" ma:index="16" nillable="true" ma:displayName="Doc Owner" ma:internalName="DocOwne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FirstApprover" ma:index="18" nillable="true" ma:displayName="First Approver" ma:internalName="FirstApprove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econdApprover" ma:index="20" nillable="true" ma:displayName="Second Approver" ma:internalName="SecondApprove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CDMSInternalReference" ma:index="22" nillable="true" ma:displayName="Internal Reference" ma:internalName="CDMSInternalReference" ma:readOnly="false">
      <xsd:simpleType>
        <xsd:restriction base="dms:Text"/>
      </xsd:simpleType>
    </xsd:element>
    <xsd:element name="LastApproverReviewDate" ma:index="25" nillable="true" ma:displayName="Last Approver Review Date" ma:format="DateOnly" ma:internalName="LastApproverReviewDate" ma:readOnly="false">
      <xsd:simpleType>
        <xsd:restriction base="dms:DateTime"/>
      </xsd:simpleType>
    </xsd:element>
    <xsd:element name="QualityControlled" ma:index="26" nillable="true" ma:displayName="Quality Controlled" ma:default="Yes" ma:format="RadioButtons" ma:internalName="QualityControlled" ma:readOnly="false">
      <xsd:simpleType>
        <xsd:restriction base="dms:Choice">
          <xsd:enumeration value="Yes"/>
          <xsd:enumeration value="No"/>
        </xsd:restriction>
      </xsd:simpleType>
    </xsd:element>
    <xsd:element name="RevisionNumber" ma:index="27" nillable="true" ma:displayName="Revision Number" ma:decimals="2" ma:default="0" ma:internalName="RevisionNumber" ma:readOnly="false" ma:percentage="FALSE">
      <xsd:simpleType>
        <xsd:restriction base="dms:Number"/>
      </xsd:simpleType>
    </xsd:element>
    <xsd:element name="DatePublished" ma:index="28" nillable="true" ma:displayName="Date Published" ma:format="DateOnly" ma:internalName="DatePublished" ma:readOnly="false">
      <xsd:simpleType>
        <xsd:restriction base="dms:DateTime"/>
      </xsd:simpleType>
    </xsd:element>
    <xsd:element name="CDMSEffectiveDate" ma:index="29" nillable="true" ma:displayName="Effective Date" ma:format="DateOnly" ma:indexed="true" ma:internalName="CDMSEffectiveDate" ma:readOnly="false">
      <xsd:simpleType>
        <xsd:restriction base="dms:DateTime"/>
      </xsd:simpleType>
    </xsd:element>
    <xsd:element name="e3318295dfd54c93a327852594aa7829" ma:index="30" nillable="true" ma:taxonomy="true" ma:internalName="e3318295dfd54c93a327852594aa7829" ma:taxonomyFieldName="CDMSDocOwnerRole" ma:displayName="Doc Owner Role" ma:readOnly="false" ma:default="" ma:fieldId="{e3318295-dfd5-4c93-a327-852594aa7829}" ma:sspId="9bb64bf4-5833-496c-8d4f-0047531f789e" ma:termSetId="fb25ea5c-f223-4e65-96fd-524a60e5eba5" ma:anchorId="00000000-0000-0000-0000-000000000000" ma:open="false" ma:isKeyword="false">
      <xsd:complexType>
        <xsd:sequence>
          <xsd:element ref="pc:Terms" minOccurs="0" maxOccurs="1"/>
        </xsd:sequence>
      </xsd:complexType>
    </xsd:element>
    <xsd:element name="ae1304d08a024895939452836f62969b" ma:index="32" nillable="true" ma:taxonomy="true" ma:internalName="ae1304d08a024895939452836f62969b" ma:taxonomyFieldName="CDMSDepartment" ma:displayName="Department" ma:indexed="true" ma:readOnly="false" ma:fieldId="{ae1304d0-8a02-4895-9394-52836f62969b}" ma:sspId="9bb64bf4-5833-496c-8d4f-0047531f789e" ma:termSetId="e85d5bab-ebb1-47af-b02e-3d728cf1f633" ma:anchorId="00000000-0000-0000-0000-000000000000" ma:open="false" ma:isKeyword="false">
      <xsd:complexType>
        <xsd:sequence>
          <xsd:element ref="pc:Terms" minOccurs="0" maxOccurs="1"/>
        </xsd:sequence>
      </xsd:complexType>
    </xsd:element>
    <xsd:element name="pad5ddd873de4443ae0c16900bbfb40c" ma:index="33" nillable="true" ma:taxonomy="true" ma:internalName="pad5ddd873de4443ae0c16900bbfb40c" ma:taxonomyFieldName="CDMSApproverRole" ma:displayName="Approver Role" ma:readOnly="false" ma:fieldId="{9ad5ddd8-73de-4443-ae0c-16900bbfb40c}" ma:sspId="9bb64bf4-5833-496c-8d4f-0047531f789e" ma:termSetId="fb25ea5c-f223-4e65-96fd-524a60e5eba5" ma:anchorId="00000000-0000-0000-0000-000000000000" ma:open="false" ma:isKeyword="false">
      <xsd:complexType>
        <xsd:sequence>
          <xsd:element ref="pc:Terms" minOccurs="0" maxOccurs="1"/>
        </xsd:sequence>
      </xsd:complexType>
    </xsd:element>
    <xsd:element name="PinIt" ma:index="34" nillable="true" ma:displayName="Pin It" ma:internalName="PinIt">
      <xsd:simpleType>
        <xsd:restriction base="dms:Text"/>
      </xsd:simpleType>
    </xsd:element>
    <xsd:element name="Suggestion" ma:index="35" nillable="true" ma:displayName="Suggestion" ma:internalName="Suggestion" ma:readOnly="false">
      <xsd:simpleType>
        <xsd:restriction base="dms:Text"/>
      </xsd:simpleType>
    </xsd:element>
    <xsd:element name="SharedWithUsers" ma:index="36"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7a6398d43524bcd80b315842c4d525c" ma:index="37" nillable="true" ma:taxonomy="true" ma:internalName="e7a6398d43524bcd80b315842c4d525c" ma:taxonomyFieldName="CDMSDocumentSubType" ma:displayName="Document Sub Type" ma:indexed="true" ma:fieldId="{e7a6398d-4352-4bcd-80b3-15842c4d525c}" ma:sspId="9bb64bf4-5833-496c-8d4f-0047531f789e" ma:termSetId="669efe57-040d-489a-af03-2ff9ac5bfce6" ma:anchorId="00000000-0000-0000-0000-000000000000" ma:open="false" ma:isKeyword="false">
      <xsd:complexType>
        <xsd:sequence>
          <xsd:element ref="pc:Terms" minOccurs="0" maxOccurs="1"/>
        </xsd:sequence>
      </xsd:complexType>
    </xsd:element>
    <xsd:element name="_dlc_DocIdUrl" ma:index="4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 ma:index="43" nillable="true" ma:displayName="Document ID Value" ma:description="The value of the document ID assigned to this item." ma:internalName="_dlc_DocId" ma:readOnly="true">
      <xsd:simpleType>
        <xsd:restriction base="dms:Text"/>
      </xsd:simpleType>
    </xsd:element>
    <xsd:element name="_dlc_DocIdPersistId" ma:index="44" nillable="true" ma:displayName="Persist ID" ma:description="Keep ID on add." ma:hidden="true" ma:internalName="_dlc_DocIdPersistId" ma:readOnly="true">
      <xsd:simpleType>
        <xsd:restriction base="dms:Boolean"/>
      </xsd:simpleType>
    </xsd:element>
    <xsd:element name="i24d5433a47f40718b13c045a0733b37" ma:index="45" nillable="true" ma:taxonomy="true" ma:internalName="i24d5433a47f40718b13c045a0733b37" ma:taxonomyFieldName="CDMSTopic" ma:displayName="Topic" ma:default="" ma:fieldId="{224d5433-a47f-4071-8b13-c045a0733b37}" ma:taxonomyMulti="true" ma:sspId="9bb64bf4-5833-496c-8d4f-0047531f789e" ma:termSetId="a9508c9a-2cc5-4eef-8b4b-5782391b2f7f" ma:anchorId="00000000-0000-0000-0000-000000000000" ma:open="false" ma:isKeyword="false">
      <xsd:complexType>
        <xsd:sequence>
          <xsd:element ref="pc:Terms" minOccurs="0" maxOccurs="1"/>
        </xsd:sequence>
      </xsd:complexType>
    </xsd:element>
    <xsd:element name="o0fa15bca0bd46f18b043009b98314ba" ma:index="46" nillable="true" ma:taxonomy="true" ma:internalName="o0fa15bca0bd46f18b043009b98314ba" ma:taxonomyFieldName="CDMSEntity" ma:displayName="Entity" ma:indexed="true" ma:default="127;#NPBS|336de761-ae65-4338-ba82-4f027f1f58c8" ma:fieldId="{80fa15bc-a0bd-46f1-8b04-3009b98314ba}" ma:sspId="9bb64bf4-5833-496c-8d4f-0047531f789e" ma:termSetId="c4312045-2c49-4b32-a289-bb7230f7efaa" ma:anchorId="00000000-0000-0000-0000-000000000000" ma:open="false" ma:isKeyword="false">
      <xsd:complexType>
        <xsd:sequence>
          <xsd:element ref="pc:Terms" minOccurs="0" maxOccurs="1"/>
        </xsd:sequence>
      </xsd:complexType>
    </xsd:element>
    <xsd:element name="ld1ecb9a2af14d91aa56c3d4a00b5b9a" ma:index="47" nillable="true" ma:taxonomy="true" ma:internalName="ld1ecb9a2af14d91aa56c3d4a00b5b9a" ma:taxonomyFieldName="CDMSProduct0" ma:displayName="Product" ma:default="" ma:fieldId="{5d1ecb9a-2af1-4d91-aa56-c3d4a00b5b9a}" ma:taxonomyMulti="true" ma:sspId="9bb64bf4-5833-496c-8d4f-0047531f789e" ma:termSetId="2dd11db6-29bc-42cd-aa5a-4a91b6510615" ma:anchorId="00000000-0000-0000-0000-000000000000" ma:open="false" ma:isKeyword="false">
      <xsd:complexType>
        <xsd:sequence>
          <xsd:element ref="pc:Terms" minOccurs="0" maxOccurs="1"/>
        </xsd:sequence>
      </xsd:complexType>
    </xsd:element>
    <xsd:element name="d438e3ff698c45d6980bbe40b0a2fdbe" ma:index="48" nillable="true" ma:taxonomy="true" ma:internalName="d438e3ff698c45d6980bbe40b0a2fdbe" ma:taxonomyFieldName="CDMSSecondApproverRole" ma:displayName="Second Approver Role" ma:readOnly="false" ma:fieldId="{d438e3ff-698c-45d6-980b-be40b0a2fdbe}" ma:sspId="9bb64bf4-5833-496c-8d4f-0047531f789e" ma:termSetId="fb25ea5c-f223-4e65-96fd-524a60e5eba5" ma:anchorId="00000000-0000-0000-0000-000000000000" ma:open="false" ma:isKeyword="false">
      <xsd:complexType>
        <xsd:sequence>
          <xsd:element ref="pc:Terms" minOccurs="0" maxOccurs="1"/>
        </xsd:sequence>
      </xsd:complexType>
    </xsd:element>
    <xsd:element name="dc022fafdfbf4098b1ab91734595fdba" ma:index="50" nillable="true" ma:taxonomy="true" ma:internalName="dc022fafdfbf4098b1ab91734595fdba" ma:taxonomyFieldName="CDMSDocumentType" ma:displayName="Document Type" ma:indexed="true" ma:fieldId="{dc022faf-dfbf-4098-b1ab-91734595fdba}" ma:sspId="9bb64bf4-5833-496c-8d4f-0047531f789e" ma:termSetId="3d297c40-bac9-4345-9316-6b515f6847b8" ma:anchorId="00000000-0000-0000-0000-000000000000" ma:open="false" ma:isKeyword="false">
      <xsd:complexType>
        <xsd:sequence>
          <xsd:element ref="pc:Terms" minOccurs="0" maxOccurs="1"/>
        </xsd:sequence>
      </xsd:complexType>
    </xsd:element>
    <xsd:element name="g72615b52a9b42d188621ce0e7056f51" ma:index="51" nillable="true" ma:taxonomy="true" ma:internalName="g72615b52a9b42d188621ce0e7056f51" ma:taxonomyFieldName="CDMSManual" ma:displayName="Manual" ma:indexed="true" ma:fieldId="{072615b5-2a9b-42d1-8862-1ce0e7056f51}" ma:sspId="9bb64bf4-5833-496c-8d4f-0047531f789e" ma:termSetId="26a509ff-2de3-4bf9-b81c-3b4ca03d7803" ma:anchorId="00000000-0000-0000-0000-000000000000" ma:open="false" ma:isKeyword="false">
      <xsd:complexType>
        <xsd:sequence>
          <xsd:element ref="pc:Terms" minOccurs="0" maxOccurs="1"/>
        </xsd:sequence>
      </xsd:complexType>
    </xsd:element>
    <xsd:element name="TaxCatchAll" ma:index="52" nillable="true" ma:displayName="Taxonomy Catch All Column" ma:description="" ma:hidden="true" ma:list="{846de840-f9e9-4760-9600-0fc1c1cd836e}" ma:internalName="TaxCatchAll" ma:showField="CatchAllData" ma:web="5804bef3-1e94-41be-997e-483e01f0bab7">
      <xsd:complexType>
        <xsd:complexContent>
          <xsd:extension base="dms:MultiChoiceLookup">
            <xsd:sequence>
              <xsd:element name="Value" type="dms:Lookup" maxOccurs="unbounded" minOccurs="0" nillable="true"/>
            </xsd:sequence>
          </xsd:extension>
        </xsd:complexContent>
      </xsd:complexType>
    </xsd:element>
    <xsd:element name="eefee5374f1f4adda11a3132ffb918a8" ma:index="53" nillable="true" ma:taxonomy="true" ma:internalName="eefee5374f1f4adda11a3132ffb918a8" ma:taxonomyFieldName="CDMSDataClassification" ma:displayName="Data Classification" ma:fieldId="{eefee537-4f1f-4add-a11a-3132ffb918a8}" ma:sspId="9bb64bf4-5833-496c-8d4f-0047531f789e" ma:termSetId="af380acd-0716-427d-a46d-0b2d2b265be1" ma:anchorId="00000000-0000-0000-0000-000000000000" ma:open="false" ma:isKeyword="false">
      <xsd:complexType>
        <xsd:sequence>
          <xsd:element ref="pc:Terms" minOccurs="0" maxOccurs="1"/>
        </xsd:sequence>
      </xsd:complexType>
    </xsd:element>
    <xsd:element name="bb9d527c1e8242d3900142e7d14f0c1a" ma:index="54" nillable="true" ma:taxonomy="true" ma:internalName="bb9d527c1e8242d3900142e7d14f0c1a" ma:taxonomyFieldName="PublishedCategory" ma:displayName="Published Category" ma:readOnly="false" ma:fieldId="{bb9d527c-1e82-42d3-9001-42e7d14f0c1a}" ma:sspId="9bb64bf4-5833-496c-8d4f-0047531f789e" ma:termSetId="ef524dde-dac9-45e2-9a48-7d940d5decbf" ma:anchorId="00000000-0000-0000-0000-000000000000" ma:open="false" ma:isKeyword="false">
      <xsd:complexType>
        <xsd:sequence>
          <xsd:element ref="pc:Terms" minOccurs="0" maxOccurs="1"/>
        </xsd:sequence>
      </xsd:complexType>
    </xsd:element>
    <xsd:element name="ne0d80c55e9846488b24cc9dcce7e1ce" ma:index="55" nillable="true" ma:taxonomy="true" ma:internalName="ne0d80c55e9846488b24cc9dcce7e1ce" ma:taxonomyFieldName="CDMSCommitteeName" ma:displayName="Committee Name" ma:default="" ma:fieldId="{7e0d80c5-5e98-4648-8b24-cc9dcce7e1ce}" ma:sspId="9bb64bf4-5833-496c-8d4f-0047531f789e" ma:termSetId="741605af-baae-4841-8f14-ec30d19e413c" ma:anchorId="00000000-0000-0000-0000-000000000000" ma:open="false" ma:isKeyword="false">
      <xsd:complexType>
        <xsd:sequence>
          <xsd:element ref="pc:Terms" minOccurs="0" maxOccurs="1"/>
        </xsd:sequence>
      </xsd:complexType>
    </xsd:element>
    <xsd:element name="TaxCatchAllLabel" ma:index="56" nillable="true" ma:displayName="Taxonomy Catch All Column1" ma:description="" ma:hidden="true" ma:list="{846de840-f9e9-4760-9600-0fc1c1cd836e}" ma:internalName="TaxCatchAllLabel" ma:readOnly="true" ma:showField="CatchAllDataLabel" ma:web="5804bef3-1e94-41be-997e-483e01f0bab7">
      <xsd:complexType>
        <xsd:complexContent>
          <xsd:extension base="dms:MultiChoiceLookup">
            <xsd:sequence>
              <xsd:element name="Value" type="dms:Lookup" maxOccurs="unbounded" minOccurs="0" nillable="true"/>
            </xsd:sequence>
          </xsd:extension>
        </xsd:complexContent>
      </xsd:complexType>
    </xsd:element>
    <xsd:element name="CDMSNextReviewDate" ma:index="57" nillable="true" ma:displayName="Next Review Date" ma:format="DateOnly" ma:indexed="true" ma:internalName="CDMSNextReviewDate" ma:readOnly="false">
      <xsd:simpleType>
        <xsd:restriction base="dms:DateTime"/>
      </xsd:simpleType>
    </xsd:element>
    <xsd:element name="CDMSApproverRoleText" ma:index="58" nillable="true" ma:displayName="Approver Role Text" ma:description="Used to support First Approver Role." ma:internalName="CDMSApproverRoleText">
      <xsd:simpleType>
        <xsd:restriction base="dms:Text"/>
      </xsd:simpleType>
    </xsd:element>
    <xsd:element name="CDMSSecondApproverRoleText" ma:index="59" nillable="true" ma:displayName="Second Approver Role Text" ma:description="Used to support Second Approver Role." ma:internalName="CDMSSecondApproverRoleText">
      <xsd:simpleType>
        <xsd:restriction base="dms:Text"/>
      </xsd:simpleType>
    </xsd:element>
    <xsd:element name="CDMSDocOwnerRoleText" ma:index="60" nillable="true" ma:displayName="Doc Owner Role Text" ma:description="Used to support Owner Role." ma:internalName="CDMSDocOwnerRoleText">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38" ma:displayName="Content Type"/>
        <xsd:element ref="dc:title" minOccurs="0" maxOccurs="1" ma:index="1" ma:displayName="Title"/>
        <xsd:element ref="dc:subject" minOccurs="0" maxOccurs="1"/>
        <xsd:element ref="dc:description" minOccurs="0" maxOccurs="1" ma:index="23" ma:displayName="Comments"/>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4AF1B46-9B38-4738-A85A-23AA7D0FF324}">
  <ds:schemaRefs>
    <ds:schemaRef ds:uri="5804bef3-1e94-41be-997e-483e01f0bab7"/>
    <ds:schemaRef ds:uri="http://purl.org/dc/dcmitype/"/>
    <ds:schemaRef ds:uri="http://purl.org/dc/terms/"/>
    <ds:schemaRef ds:uri="http://www.w3.org/XML/1998/namespace"/>
    <ds:schemaRef ds:uri="http://schemas.microsoft.com/office/2006/documentManagement/types"/>
    <ds:schemaRef ds:uri="http://schemas.microsoft.com/office/infopath/2007/PartnerControls"/>
    <ds:schemaRef ds:uri="http://schemas.openxmlformats.org/package/2006/metadata/core-properties"/>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FEFBFCBB-6315-45FA-9E6D-0D0631FFEB3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804bef3-1e94-41be-997e-483e01f0ba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B667A05-FED1-4F37-92F4-FEED8DD059F9}">
  <ds:schemaRefs>
    <ds:schemaRef ds:uri="http://schemas.microsoft.com/sharepoint/events"/>
  </ds:schemaRefs>
</ds:datastoreItem>
</file>

<file path=customXml/itemProps4.xml><?xml version="1.0" encoding="utf-8"?>
<ds:datastoreItem xmlns:ds="http://schemas.openxmlformats.org/officeDocument/2006/customXml" ds:itemID="{666CEDAB-CBB1-41F1-B6D1-E3A61FB8104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9541</TotalTime>
  <Words>589</Words>
  <Application>Microsoft Office PowerPoint</Application>
  <PresentationFormat>Widescreen</PresentationFormat>
  <Paragraphs>51</Paragraphs>
  <Slides>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Aptos</vt:lpstr>
      <vt:lpstr>Arial</vt:lpstr>
      <vt:lpstr>HelveticaNeueLT Std</vt:lpstr>
      <vt:lpstr>Recife Display SemiBold</vt:lpstr>
      <vt:lpstr>Segoe UI</vt:lpstr>
      <vt:lpstr>Wingdings</vt:lpstr>
      <vt:lpstr>Office Theme</vt:lpstr>
      <vt:lpstr> Applicant Information – AOL</vt:lpstr>
      <vt:lpstr> Applicant Information – AOL</vt:lpstr>
      <vt:lpstr>Applicant Information – Client Forms </vt:lpstr>
      <vt:lpstr>Applicant Identification</vt:lpstr>
    </vt:vector>
  </TitlesOfParts>
  <Company>Newcastle Permanent Building Society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Michelle Balcomb</dc:creator>
  <dc:description/>
  <cp:lastModifiedBy>Linda Stanborough</cp:lastModifiedBy>
  <cp:revision>49</cp:revision>
  <dcterms:created xsi:type="dcterms:W3CDTF">2020-10-29T09:10:44Z</dcterms:created>
  <dcterms:modified xsi:type="dcterms:W3CDTF">2024-06-25T04:38:05Z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DMSManual">
    <vt:lpwstr/>
  </property>
  <property fmtid="{D5CDD505-2E9C-101B-9397-08002B2CF9AE}" pid="3" name="CDMSSecondApproverRole">
    <vt:lpwstr/>
  </property>
  <property fmtid="{D5CDD505-2E9C-101B-9397-08002B2CF9AE}" pid="4" name="CDMSDataClassification">
    <vt:lpwstr>145;#Public|a1558206-d81e-42d7-a503-67cac30bc808</vt:lpwstr>
  </property>
  <property fmtid="{D5CDD505-2E9C-101B-9397-08002B2CF9AE}" pid="5" name="Memo Type">
    <vt:lpwstr/>
  </property>
  <property fmtid="{D5CDD505-2E9C-101B-9397-08002B2CF9AE}" pid="6" name="CDMSDocumentType">
    <vt:lpwstr>52;#FORM - Form|9cbd3b5e-15d9-45bc-a317-8beea54638f5</vt:lpwstr>
  </property>
  <property fmtid="{D5CDD505-2E9C-101B-9397-08002B2CF9AE}" pid="7" name="CDMSTopic">
    <vt:lpwstr>436;#Corporate Style Guide|3811452b-f219-4392-941a-0fefa005bfaf</vt:lpwstr>
  </property>
  <property fmtid="{D5CDD505-2E9C-101B-9397-08002B2CF9AE}" pid="8" name="CDMSApproverRole">
    <vt:lpwstr>182;#Advertising ＆ Creative Services Manager|8eb8d95b-e5e6-4652-96b3-cd1579c5c451</vt:lpwstr>
  </property>
  <property fmtid="{D5CDD505-2E9C-101B-9397-08002B2CF9AE}" pid="9" name="ContentTypeId">
    <vt:lpwstr>0x0101008C460795D37CA44DB3DAB407F9197C3700E77AC28668BE6640A9AB72B11C80A429008747F6B291171E4794CACE3C811A0B4E</vt:lpwstr>
  </property>
  <property fmtid="{D5CDD505-2E9C-101B-9397-08002B2CF9AE}" pid="10" name="m32a1bd5477a49328ac0cf2a15f9e245">
    <vt:lpwstr/>
  </property>
  <property fmtid="{D5CDD505-2E9C-101B-9397-08002B2CF9AE}" pid="11" name="nce5fd2eaf214a9bad1b4d3ef5bc8941">
    <vt:lpwstr/>
  </property>
  <property fmtid="{D5CDD505-2E9C-101B-9397-08002B2CF9AE}" pid="12" name="CDMSProduct">
    <vt:lpwstr/>
  </property>
  <property fmtid="{D5CDD505-2E9C-101B-9397-08002B2CF9AE}" pid="13" name="_dlc_DocIdItemGuid">
    <vt:lpwstr>4fe9c169-4fef-4cce-8d18-b3634365c270</vt:lpwstr>
  </property>
  <property fmtid="{D5CDD505-2E9C-101B-9397-08002B2CF9AE}" pid="14" name="CDMSPublication">
    <vt:lpwstr/>
  </property>
  <property fmtid="{D5CDD505-2E9C-101B-9397-08002B2CF9AE}" pid="15" name="PublishedCategory">
    <vt:lpwstr/>
  </property>
  <property fmtid="{D5CDD505-2E9C-101B-9397-08002B2CF9AE}" pid="16" name="CDMSDocumentSubType">
    <vt:lpwstr/>
  </property>
  <property fmtid="{D5CDD505-2E9C-101B-9397-08002B2CF9AE}" pid="17" name="n1419bf858c74c35a8044b52c2a79788">
    <vt:lpwstr/>
  </property>
  <property fmtid="{D5CDD505-2E9C-101B-9397-08002B2CF9AE}" pid="18" name="ac763737cf48456eb948b6e9adfcc73f">
    <vt:lpwstr/>
  </property>
  <property fmtid="{D5CDD505-2E9C-101B-9397-08002B2CF9AE}" pid="19" name="CDMSDepartment">
    <vt:lpwstr>92;#Marketing ＆ Customer Communications|9b1ab35f-c8da-4a97-bbcd-a8a8246edcf2</vt:lpwstr>
  </property>
  <property fmtid="{D5CDD505-2E9C-101B-9397-08002B2CF9AE}" pid="20" name="CDMSDocOwnerRole">
    <vt:lpwstr>190;#Advertising ＆ Creative Services Coordinator|8745bec9-d946-408a-90d9-0bc920603c8f</vt:lpwstr>
  </property>
  <property fmtid="{D5CDD505-2E9C-101B-9397-08002B2CF9AE}" pid="21" name="pc7f7b56e31142af95c6ee6a4539481e">
    <vt:lpwstr/>
  </property>
  <property fmtid="{D5CDD505-2E9C-101B-9397-08002B2CF9AE}" pid="22" name="URL">
    <vt:lpwstr/>
  </property>
  <property fmtid="{D5CDD505-2E9C-101B-9397-08002B2CF9AE}" pid="23" name="CDMSEntity">
    <vt:lpwstr>135;#Newcastle Permanent|94265461-717a-4016-a4fd-83554d598ec4</vt:lpwstr>
  </property>
  <property fmtid="{D5CDD505-2E9C-101B-9397-08002B2CF9AE}" pid="24" name="CDMSCommitteeName">
    <vt:lpwstr/>
  </property>
  <property fmtid="{D5CDD505-2E9C-101B-9397-08002B2CF9AE}" pid="25" name="Order">
    <vt:r8>124000</vt:r8>
  </property>
  <property fmtid="{D5CDD505-2E9C-101B-9397-08002B2CF9AE}" pid="26" name="QPFlag">
    <vt:bool>false</vt:bool>
  </property>
  <property fmtid="{D5CDD505-2E9C-101B-9397-08002B2CF9AE}" pid="27" name="xd_ProgID">
    <vt:lpwstr/>
  </property>
  <property fmtid="{D5CDD505-2E9C-101B-9397-08002B2CF9AE}" pid="28" name="TemplateUrl">
    <vt:lpwstr/>
  </property>
  <property fmtid="{D5CDD505-2E9C-101B-9397-08002B2CF9AE}" pid="29" name="ReviewTiming">
    <vt:r8>12</vt:r8>
  </property>
  <property fmtid="{D5CDD505-2E9C-101B-9397-08002B2CF9AE}" pid="30" name="CDMSProduct0">
    <vt:lpwstr/>
  </property>
</Properties>
</file>